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itillium Web" panose="020B0604020202020204" charset="0"/>
      <p:regular r:id="rId24"/>
    </p:embeddedFont>
    <p:embeddedFont>
      <p:font typeface="Titillium Web Bold" panose="020B0604020202020204" charset="0"/>
      <p:regular r:id="rId25"/>
    </p:embeddedFont>
    <p:embeddedFont>
      <p:font typeface="Titillium Web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10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2.xml"/><Relationship Id="rId5" Type="http://schemas.openxmlformats.org/officeDocument/2006/relationships/image" Target="../media/image56.svg"/><Relationship Id="rId10" Type="http://schemas.openxmlformats.org/officeDocument/2006/relationships/image" Target="../media/image59.jpeg"/><Relationship Id="rId4" Type="http://schemas.openxmlformats.org/officeDocument/2006/relationships/image" Target="../media/image55.png"/><Relationship Id="rId9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slide" Target="slide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6.svg"/><Relationship Id="rId4" Type="http://schemas.openxmlformats.org/officeDocument/2006/relationships/image" Target="../media/image7.svg"/><Relationship Id="rId9" Type="http://schemas.openxmlformats.org/officeDocument/2006/relationships/image" Target="../media/image65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3.svg"/><Relationship Id="rId7" Type="http://schemas.openxmlformats.org/officeDocument/2006/relationships/image" Target="../media/image72.svg"/><Relationship Id="rId12" Type="http://schemas.openxmlformats.org/officeDocument/2006/relationships/image" Target="../media/image76.svg"/><Relationship Id="rId17" Type="http://schemas.openxmlformats.org/officeDocument/2006/relationships/image" Target="../media/image81.jpeg"/><Relationship Id="rId2" Type="http://schemas.openxmlformats.org/officeDocument/2006/relationships/image" Target="../media/image2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.svg"/><Relationship Id="rId15" Type="http://schemas.openxmlformats.org/officeDocument/2006/relationships/image" Target="../media/image79.png"/><Relationship Id="rId10" Type="http://schemas.openxmlformats.org/officeDocument/2006/relationships/slide" Target="slide2.xml"/><Relationship Id="rId4" Type="http://schemas.openxmlformats.org/officeDocument/2006/relationships/image" Target="../media/image6.png"/><Relationship Id="rId9" Type="http://schemas.openxmlformats.org/officeDocument/2006/relationships/image" Target="../media/image74.svg"/><Relationship Id="rId14" Type="http://schemas.openxmlformats.org/officeDocument/2006/relationships/image" Target="../media/image7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3.svg"/><Relationship Id="rId7" Type="http://schemas.openxmlformats.org/officeDocument/2006/relationships/image" Target="../media/image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5.svg"/><Relationship Id="rId5" Type="http://schemas.openxmlformats.org/officeDocument/2006/relationships/image" Target="../media/image3.svg"/><Relationship Id="rId10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6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sv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svg"/><Relationship Id="rId10" Type="http://schemas.openxmlformats.org/officeDocument/2006/relationships/image" Target="../media/image94.jpeg"/><Relationship Id="rId4" Type="http://schemas.openxmlformats.org/officeDocument/2006/relationships/image" Target="../media/image88.png"/><Relationship Id="rId9" Type="http://schemas.openxmlformats.org/officeDocument/2006/relationships/image" Target="../media/image9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svg"/><Relationship Id="rId18" Type="http://schemas.openxmlformats.org/officeDocument/2006/relationships/image" Target="../media/image105.png"/><Relationship Id="rId26" Type="http://schemas.openxmlformats.org/officeDocument/2006/relationships/image" Target="../media/image109.png"/><Relationship Id="rId39" Type="http://schemas.openxmlformats.org/officeDocument/2006/relationships/image" Target="../media/image120.svg"/><Relationship Id="rId3" Type="http://schemas.openxmlformats.org/officeDocument/2006/relationships/image" Target="../media/image98.svg"/><Relationship Id="rId21" Type="http://schemas.openxmlformats.org/officeDocument/2006/relationships/image" Target="../media/image37.svg"/><Relationship Id="rId34" Type="http://schemas.openxmlformats.org/officeDocument/2006/relationships/image" Target="../media/image117.png"/><Relationship Id="rId42" Type="http://schemas.openxmlformats.org/officeDocument/2006/relationships/image" Target="../media/image123.png"/><Relationship Id="rId47" Type="http://schemas.openxmlformats.org/officeDocument/2006/relationships/image" Target="../media/image128.svg"/><Relationship Id="rId50" Type="http://schemas.openxmlformats.org/officeDocument/2006/relationships/image" Target="../media/image129.png"/><Relationship Id="rId7" Type="http://schemas.openxmlformats.org/officeDocument/2006/relationships/image" Target="../media/image100.svg"/><Relationship Id="rId12" Type="http://schemas.openxmlformats.org/officeDocument/2006/relationships/image" Target="../media/image88.png"/><Relationship Id="rId17" Type="http://schemas.openxmlformats.org/officeDocument/2006/relationships/image" Target="../media/image104.svg"/><Relationship Id="rId25" Type="http://schemas.openxmlformats.org/officeDocument/2006/relationships/image" Target="../media/image22.svg"/><Relationship Id="rId33" Type="http://schemas.openxmlformats.org/officeDocument/2006/relationships/image" Target="../media/image116.svg"/><Relationship Id="rId38" Type="http://schemas.openxmlformats.org/officeDocument/2006/relationships/image" Target="../media/image119.png"/><Relationship Id="rId46" Type="http://schemas.openxmlformats.org/officeDocument/2006/relationships/image" Target="../media/image127.png"/><Relationship Id="rId2" Type="http://schemas.openxmlformats.org/officeDocument/2006/relationships/image" Target="../media/image97.png"/><Relationship Id="rId16" Type="http://schemas.openxmlformats.org/officeDocument/2006/relationships/image" Target="../media/image103.png"/><Relationship Id="rId20" Type="http://schemas.openxmlformats.org/officeDocument/2006/relationships/image" Target="../media/image36.png"/><Relationship Id="rId29" Type="http://schemas.openxmlformats.org/officeDocument/2006/relationships/image" Target="../media/image112.svg"/><Relationship Id="rId41" Type="http://schemas.openxmlformats.org/officeDocument/2006/relationships/image" Target="../media/image1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2.svg"/><Relationship Id="rId24" Type="http://schemas.openxmlformats.org/officeDocument/2006/relationships/image" Target="../media/image21.png"/><Relationship Id="rId32" Type="http://schemas.openxmlformats.org/officeDocument/2006/relationships/image" Target="../media/image115.png"/><Relationship Id="rId37" Type="http://schemas.openxmlformats.org/officeDocument/2006/relationships/image" Target="../media/image39.svg"/><Relationship Id="rId40" Type="http://schemas.openxmlformats.org/officeDocument/2006/relationships/image" Target="../media/image121.png"/><Relationship Id="rId45" Type="http://schemas.openxmlformats.org/officeDocument/2006/relationships/image" Target="../media/image126.svg"/><Relationship Id="rId5" Type="http://schemas.openxmlformats.org/officeDocument/2006/relationships/image" Target="../media/image5.svg"/><Relationship Id="rId15" Type="http://schemas.openxmlformats.org/officeDocument/2006/relationships/image" Target="../media/image35.svg"/><Relationship Id="rId23" Type="http://schemas.openxmlformats.org/officeDocument/2006/relationships/image" Target="../media/image108.svg"/><Relationship Id="rId28" Type="http://schemas.openxmlformats.org/officeDocument/2006/relationships/image" Target="../media/image111.png"/><Relationship Id="rId36" Type="http://schemas.openxmlformats.org/officeDocument/2006/relationships/image" Target="../media/image38.png"/><Relationship Id="rId49" Type="http://schemas.openxmlformats.org/officeDocument/2006/relationships/image" Target="../media/image54.svg"/><Relationship Id="rId10" Type="http://schemas.openxmlformats.org/officeDocument/2006/relationships/image" Target="../media/image101.png"/><Relationship Id="rId19" Type="http://schemas.openxmlformats.org/officeDocument/2006/relationships/image" Target="../media/image106.svg"/><Relationship Id="rId31" Type="http://schemas.openxmlformats.org/officeDocument/2006/relationships/image" Target="../media/image114.svg"/><Relationship Id="rId44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58.svg"/><Relationship Id="rId14" Type="http://schemas.openxmlformats.org/officeDocument/2006/relationships/image" Target="../media/image34.png"/><Relationship Id="rId22" Type="http://schemas.openxmlformats.org/officeDocument/2006/relationships/image" Target="../media/image107.png"/><Relationship Id="rId27" Type="http://schemas.openxmlformats.org/officeDocument/2006/relationships/image" Target="../media/image110.svg"/><Relationship Id="rId30" Type="http://schemas.openxmlformats.org/officeDocument/2006/relationships/image" Target="../media/image113.png"/><Relationship Id="rId35" Type="http://schemas.openxmlformats.org/officeDocument/2006/relationships/image" Target="../media/image118.svg"/><Relationship Id="rId43" Type="http://schemas.openxmlformats.org/officeDocument/2006/relationships/image" Target="../media/image124.svg"/><Relationship Id="rId48" Type="http://schemas.openxmlformats.org/officeDocument/2006/relationships/image" Target="../media/image53.png"/><Relationship Id="rId8" Type="http://schemas.openxmlformats.org/officeDocument/2006/relationships/image" Target="../media/image57.png"/><Relationship Id="rId51" Type="http://schemas.openxmlformats.org/officeDocument/2006/relationships/image" Target="../media/image1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6.svg"/><Relationship Id="rId18" Type="http://schemas.openxmlformats.org/officeDocument/2006/relationships/image" Target="../media/image137.png"/><Relationship Id="rId26" Type="http://schemas.openxmlformats.org/officeDocument/2006/relationships/image" Target="../media/image61.png"/><Relationship Id="rId39" Type="http://schemas.openxmlformats.org/officeDocument/2006/relationships/image" Target="../media/image148.svg"/><Relationship Id="rId3" Type="http://schemas.openxmlformats.org/officeDocument/2006/relationships/image" Target="../media/image45.svg"/><Relationship Id="rId21" Type="http://schemas.openxmlformats.org/officeDocument/2006/relationships/image" Target="../media/image140.svg"/><Relationship Id="rId34" Type="http://schemas.openxmlformats.org/officeDocument/2006/relationships/image" Target="../media/image63.png"/><Relationship Id="rId42" Type="http://schemas.openxmlformats.org/officeDocument/2006/relationships/image" Target="../media/image151.png"/><Relationship Id="rId47" Type="http://schemas.openxmlformats.org/officeDocument/2006/relationships/image" Target="../media/image156.svg"/><Relationship Id="rId7" Type="http://schemas.openxmlformats.org/officeDocument/2006/relationships/image" Target="../media/image132.svg"/><Relationship Id="rId12" Type="http://schemas.openxmlformats.org/officeDocument/2006/relationships/image" Target="../media/image135.png"/><Relationship Id="rId17" Type="http://schemas.openxmlformats.org/officeDocument/2006/relationships/image" Target="../media/image27.svg"/><Relationship Id="rId25" Type="http://schemas.openxmlformats.org/officeDocument/2006/relationships/image" Target="../media/image144.svg"/><Relationship Id="rId33" Type="http://schemas.openxmlformats.org/officeDocument/2006/relationships/image" Target="../media/image47.svg"/><Relationship Id="rId38" Type="http://schemas.openxmlformats.org/officeDocument/2006/relationships/image" Target="../media/image147.png"/><Relationship Id="rId46" Type="http://schemas.openxmlformats.org/officeDocument/2006/relationships/image" Target="../media/image155.png"/><Relationship Id="rId2" Type="http://schemas.openxmlformats.org/officeDocument/2006/relationships/image" Target="../media/image44.png"/><Relationship Id="rId16" Type="http://schemas.openxmlformats.org/officeDocument/2006/relationships/image" Target="../media/image26.png"/><Relationship Id="rId20" Type="http://schemas.openxmlformats.org/officeDocument/2006/relationships/image" Target="../media/image139.png"/><Relationship Id="rId29" Type="http://schemas.openxmlformats.org/officeDocument/2006/relationships/image" Target="../media/image87.svg"/><Relationship Id="rId41" Type="http://schemas.openxmlformats.org/officeDocument/2006/relationships/image" Target="../media/image1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66.svg"/><Relationship Id="rId24" Type="http://schemas.openxmlformats.org/officeDocument/2006/relationships/image" Target="../media/image143.png"/><Relationship Id="rId32" Type="http://schemas.openxmlformats.org/officeDocument/2006/relationships/image" Target="../media/image46.png"/><Relationship Id="rId37" Type="http://schemas.openxmlformats.org/officeDocument/2006/relationships/image" Target="../media/image146.svg"/><Relationship Id="rId40" Type="http://schemas.openxmlformats.org/officeDocument/2006/relationships/image" Target="../media/image149.png"/><Relationship Id="rId45" Type="http://schemas.openxmlformats.org/officeDocument/2006/relationships/image" Target="../media/image154.svg"/><Relationship Id="rId5" Type="http://schemas.openxmlformats.org/officeDocument/2006/relationships/image" Target="../media/image85.svg"/><Relationship Id="rId15" Type="http://schemas.openxmlformats.org/officeDocument/2006/relationships/image" Target="../media/image50.svg"/><Relationship Id="rId23" Type="http://schemas.openxmlformats.org/officeDocument/2006/relationships/image" Target="../media/image142.svg"/><Relationship Id="rId28" Type="http://schemas.openxmlformats.org/officeDocument/2006/relationships/image" Target="../media/image86.png"/><Relationship Id="rId36" Type="http://schemas.openxmlformats.org/officeDocument/2006/relationships/image" Target="../media/image145.png"/><Relationship Id="rId10" Type="http://schemas.openxmlformats.org/officeDocument/2006/relationships/image" Target="../media/image65.png"/><Relationship Id="rId19" Type="http://schemas.openxmlformats.org/officeDocument/2006/relationships/image" Target="../media/image138.svg"/><Relationship Id="rId31" Type="http://schemas.openxmlformats.org/officeDocument/2006/relationships/image" Target="../media/image3.svg"/><Relationship Id="rId44" Type="http://schemas.openxmlformats.org/officeDocument/2006/relationships/image" Target="../media/image153.png"/><Relationship Id="rId4" Type="http://schemas.openxmlformats.org/officeDocument/2006/relationships/image" Target="../media/image84.png"/><Relationship Id="rId9" Type="http://schemas.openxmlformats.org/officeDocument/2006/relationships/image" Target="../media/image134.svg"/><Relationship Id="rId14" Type="http://schemas.openxmlformats.org/officeDocument/2006/relationships/image" Target="../media/image49.png"/><Relationship Id="rId22" Type="http://schemas.openxmlformats.org/officeDocument/2006/relationships/image" Target="../media/image141.png"/><Relationship Id="rId27" Type="http://schemas.openxmlformats.org/officeDocument/2006/relationships/image" Target="../media/image62.svg"/><Relationship Id="rId30" Type="http://schemas.openxmlformats.org/officeDocument/2006/relationships/image" Target="../media/image2.png"/><Relationship Id="rId35" Type="http://schemas.openxmlformats.org/officeDocument/2006/relationships/image" Target="../media/image64.svg"/><Relationship Id="rId43" Type="http://schemas.openxmlformats.org/officeDocument/2006/relationships/image" Target="../media/image15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4.jpeg"/><Relationship Id="rId3" Type="http://schemas.openxmlformats.org/officeDocument/2006/relationships/image" Target="../media/image12.png"/><Relationship Id="rId7" Type="http://schemas.openxmlformats.org/officeDocument/2006/relationships/slide" Target="slide5.xml"/><Relationship Id="rId12" Type="http://schemas.openxmlformats.org/officeDocument/2006/relationships/image" Target="../media/image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5" Type="http://schemas.openxmlformats.org/officeDocument/2006/relationships/image" Target="../media/image16.svg"/><Relationship Id="rId10" Type="http://schemas.openxmlformats.org/officeDocument/2006/relationships/slide" Target="slide13.xml"/><Relationship Id="rId4" Type="http://schemas.openxmlformats.org/officeDocument/2006/relationships/image" Target="../media/image13.svg"/><Relationship Id="rId9" Type="http://schemas.openxmlformats.org/officeDocument/2006/relationships/slide" Target="slide11.xml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svg"/><Relationship Id="rId7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jpeg"/><Relationship Id="rId5" Type="http://schemas.openxmlformats.org/officeDocument/2006/relationships/image" Target="../media/image37.svg"/><Relationship Id="rId10" Type="http://schemas.openxmlformats.org/officeDocument/2006/relationships/image" Target="../media/image40.jpeg"/><Relationship Id="rId4" Type="http://schemas.openxmlformats.org/officeDocument/2006/relationships/image" Target="../media/image36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sv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7.svg"/><Relationship Id="rId9" Type="http://schemas.openxmlformats.org/officeDocument/2006/relationships/image" Target="../media/image48.jpe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8543" y="3345139"/>
            <a:ext cx="10915398" cy="7462163"/>
            <a:chOff x="0" y="0"/>
            <a:chExt cx="14553864" cy="9949551"/>
          </a:xfrm>
        </p:grpSpPr>
        <p:sp>
          <p:nvSpPr>
            <p:cNvPr id="3" name="Freeform 3"/>
            <p:cNvSpPr/>
            <p:nvPr/>
          </p:nvSpPr>
          <p:spPr>
            <a:xfrm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l="l" t="t" r="r" b="b"/>
              <a:pathLst>
                <a:path w="7360488" h="121122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r="-492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553864" cy="9949551"/>
            </a:xfrm>
            <a:custGeom>
              <a:avLst/>
              <a:gdLst/>
              <a:ahLst/>
              <a:cxnLst/>
              <a:rect l="l" t="t" r="r" b="b"/>
              <a:pathLst>
                <a:path w="14553864" h="9949551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9" name="Group 9"/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224428" y="7124065"/>
            <a:ext cx="9588979" cy="1091217"/>
            <a:chOff x="0" y="-47625"/>
            <a:chExt cx="1836697" cy="2321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6697" cy="184525"/>
            </a:xfrm>
            <a:custGeom>
              <a:avLst/>
              <a:gdLst/>
              <a:ahLst/>
              <a:cxnLst/>
              <a:rect l="l" t="t" r="r" b="b"/>
              <a:pathLst>
                <a:path w="1836697" h="184525">
                  <a:moveTo>
                    <a:pt x="0" y="0"/>
                  </a:moveTo>
                  <a:lnTo>
                    <a:pt x="1836697" y="0"/>
                  </a:lnTo>
                  <a:lnTo>
                    <a:pt x="1836697" y="184525"/>
                  </a:lnTo>
                  <a:lnTo>
                    <a:pt x="0" y="18452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836697" cy="23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Đ</a:t>
              </a:r>
              <a:r>
                <a:rPr lang="vi-VN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ư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ợc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thực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hiện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bởi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Việt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Quang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24369" y="3077817"/>
            <a:ext cx="14040037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Sản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Phẩm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Cuối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Khóa</a:t>
            </a:r>
            <a:endParaRPr lang="en-US" sz="8000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91200" y="956202"/>
            <a:ext cx="597406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Messenger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F41DBA-75A4-47CF-A3F8-90F2044C8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01" y="4833269"/>
            <a:ext cx="1546634" cy="1546634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9408843" y="5709290"/>
            <a:ext cx="826567" cy="1299384"/>
          </a:xfrm>
          <a:custGeom>
            <a:avLst/>
            <a:gdLst/>
            <a:ahLst/>
            <a:cxnLst/>
            <a:rect l="l" t="t" r="r" b="b"/>
            <a:pathLst>
              <a:path w="601132" h="1049596">
                <a:moveTo>
                  <a:pt x="0" y="0"/>
                </a:moveTo>
                <a:lnTo>
                  <a:pt x="601133" y="0"/>
                </a:lnTo>
                <a:lnTo>
                  <a:pt x="601133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49522" y="1019046"/>
            <a:ext cx="3458976" cy="2572221"/>
          </a:xfrm>
          <a:custGeom>
            <a:avLst/>
            <a:gdLst/>
            <a:ahLst/>
            <a:cxnLst/>
            <a:rect l="l" t="t" r="r" b="b"/>
            <a:pathLst>
              <a:path w="3458976" h="2572221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73013" y="2304213"/>
            <a:ext cx="12714987" cy="8345655"/>
            <a:chOff x="0" y="0"/>
            <a:chExt cx="16953316" cy="1112754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1385931"/>
              <a:ext cx="16953316" cy="9605417"/>
              <a:chOff x="0" y="0"/>
              <a:chExt cx="2270665" cy="128651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70665" cy="1286514"/>
              </a:xfrm>
              <a:custGeom>
                <a:avLst/>
                <a:gdLst/>
                <a:ahLst/>
                <a:cxnLst/>
                <a:rect l="l" t="t" r="r" b="b"/>
                <a:pathLst>
                  <a:path w="2270665" h="1286514">
                    <a:moveTo>
                      <a:pt x="0" y="0"/>
                    </a:moveTo>
                    <a:lnTo>
                      <a:pt x="2270665" y="0"/>
                    </a:lnTo>
                    <a:lnTo>
                      <a:pt x="2270665" y="1286514"/>
                    </a:lnTo>
                    <a:lnTo>
                      <a:pt x="0" y="1286514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270665" cy="1324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7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16953316" cy="11127540"/>
            </a:xfrm>
            <a:custGeom>
              <a:avLst/>
              <a:gdLst/>
              <a:ahLst/>
              <a:cxnLst/>
              <a:rect l="l" t="t" r="r" b="b"/>
              <a:pathLst>
                <a:path w="16953316" h="11127540">
                  <a:moveTo>
                    <a:pt x="0" y="0"/>
                  </a:moveTo>
                  <a:lnTo>
                    <a:pt x="16953316" y="0"/>
                  </a:lnTo>
                  <a:lnTo>
                    <a:pt x="16953316" y="11127540"/>
                  </a:lnTo>
                  <a:lnTo>
                    <a:pt x="0" y="1112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00969" y="799636"/>
            <a:ext cx="5018790" cy="6080032"/>
          </a:xfrm>
          <a:custGeom>
            <a:avLst/>
            <a:gdLst/>
            <a:ahLst/>
            <a:cxnLst/>
            <a:rect l="l" t="t" r="r" b="b"/>
            <a:pathLst>
              <a:path w="5018790" h="6080032">
                <a:moveTo>
                  <a:pt x="0" y="0"/>
                </a:moveTo>
                <a:lnTo>
                  <a:pt x="5018791" y="0"/>
                </a:lnTo>
                <a:lnTo>
                  <a:pt x="5018791" y="6080032"/>
                </a:lnTo>
                <a:lnTo>
                  <a:pt x="0" y="608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93077" y="1415508"/>
            <a:ext cx="4641548" cy="5350626"/>
            <a:chOff x="0" y="0"/>
            <a:chExt cx="6188730" cy="713416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t="11230" b="11918"/>
            <a:stretch>
              <a:fillRect/>
            </a:stretch>
          </p:blipFill>
          <p:spPr>
            <a:xfrm>
              <a:off x="0" y="0"/>
              <a:ext cx="6188730" cy="7134167"/>
            </a:xfrm>
            <a:prstGeom prst="rect">
              <a:avLst/>
            </a:prstGeom>
          </p:spPr>
        </p:pic>
      </p:grp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749403" y="3481861"/>
          <a:ext cx="12344669" cy="6795614"/>
        </p:xfrm>
        <a:graphic>
          <a:graphicData uri="http://schemas.openxmlformats.org/drawingml/2006/table">
            <a:tbl>
              <a:tblPr/>
              <a:tblGrid>
                <a:gridCol w="246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8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8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Plan 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Plan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Plan 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Plan 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Package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Package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Package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1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Semi-Bold"/>
                          <a:ea typeface="Titillium Web Semi-Bold"/>
                          <a:cs typeface="Titillium Web Semi-Bold"/>
                          <a:sym typeface="Titillium Web Semi-Bold"/>
                        </a:rPr>
                        <a:t>Package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855925" y="2920489"/>
            <a:ext cx="362974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Project Rates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5930" y="8816150"/>
            <a:ext cx="2806931" cy="442151"/>
            <a:chOff x="0" y="0"/>
            <a:chExt cx="739274" cy="1164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9274" cy="116451"/>
            </a:xfrm>
            <a:custGeom>
              <a:avLst/>
              <a:gdLst/>
              <a:ahLst/>
              <a:cxnLst/>
              <a:rect l="l" t="t" r="r" b="b"/>
              <a:pathLst>
                <a:path w="739274" h="116451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  <a:hlinkClick r:id="rId11" action="ppaction://hlinksldjump"/>
                </a:rPr>
                <a:t>Back to Agenda Page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1921" y="6110905"/>
            <a:ext cx="2943859" cy="1547051"/>
            <a:chOff x="0" y="0"/>
            <a:chExt cx="4364099" cy="22934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4099" cy="2293413"/>
            </a:xfrm>
            <a:custGeom>
              <a:avLst/>
              <a:gdLst/>
              <a:ahLst/>
              <a:cxnLst/>
              <a:rect l="l" t="t" r="r" b="b"/>
              <a:pathLst>
                <a:path w="4364099" h="2293413">
                  <a:moveTo>
                    <a:pt x="78896" y="0"/>
                  </a:moveTo>
                  <a:lnTo>
                    <a:pt x="4285203" y="0"/>
                  </a:lnTo>
                  <a:cubicBezTo>
                    <a:pt x="4306127" y="0"/>
                    <a:pt x="4326195" y="8312"/>
                    <a:pt x="4340991" y="23108"/>
                  </a:cubicBezTo>
                  <a:cubicBezTo>
                    <a:pt x="4355786" y="37904"/>
                    <a:pt x="4364099" y="57971"/>
                    <a:pt x="4364099" y="78896"/>
                  </a:cubicBezTo>
                  <a:lnTo>
                    <a:pt x="4364099" y="2214517"/>
                  </a:lnTo>
                  <a:cubicBezTo>
                    <a:pt x="4364099" y="2258090"/>
                    <a:pt x="4328776" y="2293413"/>
                    <a:pt x="4285203" y="2293413"/>
                  </a:cubicBezTo>
                  <a:lnTo>
                    <a:pt x="78896" y="2293413"/>
                  </a:lnTo>
                  <a:cubicBezTo>
                    <a:pt x="35323" y="2293413"/>
                    <a:pt x="0" y="2258090"/>
                    <a:pt x="0" y="2214517"/>
                  </a:cubicBezTo>
                  <a:lnTo>
                    <a:pt x="0" y="78896"/>
                  </a:lnTo>
                  <a:cubicBezTo>
                    <a:pt x="0" y="35323"/>
                    <a:pt x="35323" y="0"/>
                    <a:pt x="78896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364099" cy="2331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Highlight</a:t>
              </a: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two or more cells, </a:t>
              </a:r>
              <a:r>
                <a:rPr lang="en-US" sz="1500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right-click</a:t>
              </a: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then choose </a:t>
              </a:r>
              <a:r>
                <a:rPr lang="en-US" sz="1500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"Merge Cells" </a:t>
              </a: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to organize your table according to your needs!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1590" y="1417286"/>
            <a:ext cx="8189232" cy="3513925"/>
          </a:xfrm>
          <a:custGeom>
            <a:avLst/>
            <a:gdLst/>
            <a:ahLst/>
            <a:cxnLst/>
            <a:rect l="l" t="t" r="r" b="b"/>
            <a:pathLst>
              <a:path w="8189232" h="3513925">
                <a:moveTo>
                  <a:pt x="0" y="0"/>
                </a:moveTo>
                <a:lnTo>
                  <a:pt x="8189232" y="0"/>
                </a:lnTo>
                <a:lnTo>
                  <a:pt x="8189232" y="3513925"/>
                </a:lnTo>
                <a:lnTo>
                  <a:pt x="0" y="351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045326" y="1417286"/>
            <a:ext cx="5213974" cy="6762750"/>
            <a:chOff x="0" y="0"/>
            <a:chExt cx="1373228" cy="17811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228" cy="1781136"/>
            </a:xfrm>
            <a:custGeom>
              <a:avLst/>
              <a:gdLst/>
              <a:ahLst/>
              <a:cxnLst/>
              <a:rect l="l" t="t" r="r" b="b"/>
              <a:pathLst>
                <a:path w="1373228" h="1781136">
                  <a:moveTo>
                    <a:pt x="0" y="0"/>
                  </a:moveTo>
                  <a:lnTo>
                    <a:pt x="1373228" y="0"/>
                  </a:lnTo>
                  <a:lnTo>
                    <a:pt x="1373228" y="1781136"/>
                  </a:lnTo>
                  <a:lnTo>
                    <a:pt x="0" y="178113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73228" cy="18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45326" y="1028700"/>
            <a:ext cx="5213974" cy="7151336"/>
          </a:xfrm>
          <a:custGeom>
            <a:avLst/>
            <a:gdLst/>
            <a:ahLst/>
            <a:cxnLst/>
            <a:rect l="l" t="t" r="r" b="b"/>
            <a:pathLst>
              <a:path w="5213974" h="7151336">
                <a:moveTo>
                  <a:pt x="0" y="0"/>
                </a:moveTo>
                <a:lnTo>
                  <a:pt x="5213974" y="0"/>
                </a:lnTo>
                <a:lnTo>
                  <a:pt x="5213974" y="7151336"/>
                </a:lnTo>
                <a:lnTo>
                  <a:pt x="0" y="715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557575" y="4604368"/>
            <a:ext cx="7775091" cy="4961922"/>
            <a:chOff x="0" y="0"/>
            <a:chExt cx="10366788" cy="66158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129496"/>
              <a:ext cx="10053673" cy="5119840"/>
              <a:chOff x="0" y="0"/>
              <a:chExt cx="1985911" cy="10113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85911" cy="1011326"/>
              </a:xfrm>
              <a:custGeom>
                <a:avLst/>
                <a:gdLst/>
                <a:ahLst/>
                <a:cxnLst/>
                <a:rect l="l" t="t" r="r" b="b"/>
                <a:pathLst>
                  <a:path w="1985911" h="1011326">
                    <a:moveTo>
                      <a:pt x="0" y="0"/>
                    </a:moveTo>
                    <a:lnTo>
                      <a:pt x="1985911" y="0"/>
                    </a:lnTo>
                    <a:lnTo>
                      <a:pt x="1985911" y="1011326"/>
                    </a:lnTo>
                    <a:lnTo>
                      <a:pt x="0" y="1011326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985911" cy="10494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10366788" cy="6615896"/>
            </a:xfrm>
            <a:custGeom>
              <a:avLst/>
              <a:gdLst/>
              <a:ahLst/>
              <a:cxnLst/>
              <a:rect l="l" t="t" r="r" b="b"/>
              <a:pathLst>
                <a:path w="10366788" h="6615896">
                  <a:moveTo>
                    <a:pt x="0" y="0"/>
                  </a:moveTo>
                  <a:lnTo>
                    <a:pt x="10366788" y="0"/>
                  </a:lnTo>
                  <a:lnTo>
                    <a:pt x="10366788" y="6615896"/>
                  </a:lnTo>
                  <a:lnTo>
                    <a:pt x="0" y="6615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300988" y="2749986"/>
            <a:ext cx="741043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Client Testimonials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34253" y="3707486"/>
            <a:ext cx="4036121" cy="2872027"/>
            <a:chOff x="0" y="0"/>
            <a:chExt cx="5381494" cy="382937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433194"/>
              <a:ext cx="5381494" cy="185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Mr. Hamilton's eye for design is incredible. He can highlight the beauty in simple things, a truly inspiring designer.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486470"/>
              <a:ext cx="5381494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40"/>
                </a:lnSpc>
              </a:pPr>
              <a:r>
                <a:rPr lang="en-US" sz="1700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 TAWLLEY AND MAURO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381494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"A truly inspiring designer"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045" y="5977285"/>
            <a:ext cx="1740632" cy="53186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4669098" y="6642015"/>
            <a:ext cx="5552044" cy="2024302"/>
            <a:chOff x="0" y="0"/>
            <a:chExt cx="7402726" cy="26990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72794"/>
              <a:ext cx="7402726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Connor is very easy to collaborate with. He has a lot of good insights and is highly capable of meeting urgent demands!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356170"/>
              <a:ext cx="740272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 KEEL AND BRIAR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740272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u="none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"Highly capable and flexible"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52369" y="9046811"/>
            <a:ext cx="2806931" cy="442151"/>
            <a:chOff x="0" y="0"/>
            <a:chExt cx="739274" cy="1164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9274" cy="116451"/>
            </a:xfrm>
            <a:custGeom>
              <a:avLst/>
              <a:gdLst/>
              <a:ahLst/>
              <a:cxnLst/>
              <a:rect l="l" t="t" r="r" b="b"/>
              <a:pathLst>
                <a:path w="739274" h="116451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  <a:hlinkClick r:id="rId12" action="ppaction://hlinksldjump"/>
                </a:rPr>
                <a:t>Back to Agenda Page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11590" y="6875111"/>
            <a:ext cx="2958081" cy="1436014"/>
          </a:xfrm>
          <a:custGeom>
            <a:avLst/>
            <a:gdLst/>
            <a:ahLst/>
            <a:cxnLst/>
            <a:rect l="l" t="t" r="r" b="b"/>
            <a:pathLst>
              <a:path w="2958081" h="1436014">
                <a:moveTo>
                  <a:pt x="0" y="0"/>
                </a:moveTo>
                <a:lnTo>
                  <a:pt x="2958081" y="0"/>
                </a:lnTo>
                <a:lnTo>
                  <a:pt x="2958081" y="1436014"/>
                </a:lnTo>
                <a:lnTo>
                  <a:pt x="0" y="1436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89200" y="2939108"/>
            <a:ext cx="1740632" cy="531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5933"/>
            <a:ext cx="11272936" cy="7706589"/>
          </a:xfrm>
          <a:custGeom>
            <a:avLst/>
            <a:gdLst/>
            <a:ahLst/>
            <a:cxnLst/>
            <a:rect l="l" t="t" r="r" b="b"/>
            <a:pathLst>
              <a:path w="11272936" h="7706589">
                <a:moveTo>
                  <a:pt x="0" y="0"/>
                </a:moveTo>
                <a:lnTo>
                  <a:pt x="11272936" y="0"/>
                </a:lnTo>
                <a:lnTo>
                  <a:pt x="11272936" y="7706590"/>
                </a:lnTo>
                <a:lnTo>
                  <a:pt x="0" y="770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1522" y="1028700"/>
            <a:ext cx="5051943" cy="4335485"/>
          </a:xfrm>
          <a:custGeom>
            <a:avLst/>
            <a:gdLst/>
            <a:ahLst/>
            <a:cxnLst/>
            <a:rect l="l" t="t" r="r" b="b"/>
            <a:pathLst>
              <a:path w="5051943" h="4335485">
                <a:moveTo>
                  <a:pt x="0" y="0"/>
                </a:moveTo>
                <a:lnTo>
                  <a:pt x="5051942" y="0"/>
                </a:lnTo>
                <a:lnTo>
                  <a:pt x="5051942" y="4335485"/>
                </a:lnTo>
                <a:lnTo>
                  <a:pt x="0" y="4335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98414" y="5992892"/>
            <a:ext cx="4849079" cy="5874435"/>
          </a:xfrm>
          <a:custGeom>
            <a:avLst/>
            <a:gdLst/>
            <a:ahLst/>
            <a:cxnLst/>
            <a:rect l="l" t="t" r="r" b="b"/>
            <a:pathLst>
              <a:path w="4849079" h="5874435">
                <a:moveTo>
                  <a:pt x="0" y="0"/>
                </a:moveTo>
                <a:lnTo>
                  <a:pt x="4849079" y="0"/>
                </a:lnTo>
                <a:lnTo>
                  <a:pt x="4849079" y="5874435"/>
                </a:lnTo>
                <a:lnTo>
                  <a:pt x="0" y="5874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9258300"/>
            <a:ext cx="2806931" cy="442151"/>
            <a:chOff x="0" y="0"/>
            <a:chExt cx="739274" cy="1164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9274" cy="116451"/>
            </a:xfrm>
            <a:custGeom>
              <a:avLst/>
              <a:gdLst/>
              <a:ahLst/>
              <a:cxnLst/>
              <a:rect l="l" t="t" r="r" b="b"/>
              <a:pathLst>
                <a:path w="739274" h="116451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  <a:hlinkClick r:id="rId10" action="ppaction://hlinksldjump"/>
                </a:rPr>
                <a:t>Back to Agenda Page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04977" y="1986560"/>
            <a:ext cx="2885032" cy="2087420"/>
            <a:chOff x="0" y="0"/>
            <a:chExt cx="3846709" cy="2783227"/>
          </a:xfrm>
        </p:grpSpPr>
        <p:sp>
          <p:nvSpPr>
            <p:cNvPr id="13" name="Freeform 13"/>
            <p:cNvSpPr/>
            <p:nvPr/>
          </p:nvSpPr>
          <p:spPr>
            <a:xfrm>
              <a:off x="1694752" y="1531434"/>
              <a:ext cx="451444" cy="451444"/>
            </a:xfrm>
            <a:custGeom>
              <a:avLst/>
              <a:gdLst/>
              <a:ahLst/>
              <a:cxnLst/>
              <a:rect l="l" t="t" r="r" b="b"/>
              <a:pathLst>
                <a:path w="451444" h="451444">
                  <a:moveTo>
                    <a:pt x="0" y="0"/>
                  </a:moveTo>
                  <a:lnTo>
                    <a:pt x="451444" y="0"/>
                  </a:lnTo>
                  <a:lnTo>
                    <a:pt x="451444" y="451444"/>
                  </a:lnTo>
                  <a:lnTo>
                    <a:pt x="0" y="45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328190" y="1513666"/>
              <a:ext cx="469212" cy="469212"/>
            </a:xfrm>
            <a:custGeom>
              <a:avLst/>
              <a:gdLst/>
              <a:ahLst/>
              <a:cxnLst/>
              <a:rect l="l" t="t" r="r" b="b"/>
              <a:pathLst>
                <a:path w="469212" h="469212">
                  <a:moveTo>
                    <a:pt x="0" y="0"/>
                  </a:moveTo>
                  <a:lnTo>
                    <a:pt x="469212" y="0"/>
                  </a:lnTo>
                  <a:lnTo>
                    <a:pt x="469212" y="469212"/>
                  </a:lnTo>
                  <a:lnTo>
                    <a:pt x="0" y="469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63861" y="1513666"/>
              <a:ext cx="453091" cy="451444"/>
            </a:xfrm>
            <a:custGeom>
              <a:avLst/>
              <a:gdLst/>
              <a:ahLst/>
              <a:cxnLst/>
              <a:rect l="l" t="t" r="r" b="b"/>
              <a:pathLst>
                <a:path w="453091" h="451444">
                  <a:moveTo>
                    <a:pt x="0" y="0"/>
                  </a:moveTo>
                  <a:lnTo>
                    <a:pt x="453091" y="0"/>
                  </a:lnTo>
                  <a:lnTo>
                    <a:pt x="453091" y="451444"/>
                  </a:lnTo>
                  <a:lnTo>
                    <a:pt x="0" y="45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846709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To see more of my work, visit my socials: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37739" y="2333436"/>
              <a:ext cx="297123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@reallygreatsite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32165" y="3360183"/>
            <a:ext cx="785119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Your ideas and dreams deserve to be seen. Let's design them.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487077" y="6573462"/>
            <a:ext cx="4473803" cy="5350626"/>
            <a:chOff x="0" y="0"/>
            <a:chExt cx="5965071" cy="713416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7"/>
            <a:srcRect l="3834" r="3834" b="26427"/>
            <a:stretch>
              <a:fillRect/>
            </a:stretch>
          </p:blipFill>
          <p:spPr>
            <a:xfrm>
              <a:off x="0" y="0"/>
              <a:ext cx="5965071" cy="7134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0866" y="6217239"/>
            <a:ext cx="7093134" cy="4849124"/>
            <a:chOff x="0" y="0"/>
            <a:chExt cx="9457512" cy="6465499"/>
          </a:xfrm>
        </p:grpSpPr>
        <p:sp>
          <p:nvSpPr>
            <p:cNvPr id="3" name="Freeform 3"/>
            <p:cNvSpPr/>
            <p:nvPr/>
          </p:nvSpPr>
          <p:spPr>
            <a:xfrm>
              <a:off x="1319873" y="388318"/>
              <a:ext cx="8102908" cy="6077181"/>
            </a:xfrm>
            <a:custGeom>
              <a:avLst/>
              <a:gdLst/>
              <a:ahLst/>
              <a:cxnLst/>
              <a:rect l="l" t="t" r="r" b="b"/>
              <a:pathLst>
                <a:path w="8102908" h="6077181">
                  <a:moveTo>
                    <a:pt x="0" y="0"/>
                  </a:moveTo>
                  <a:lnTo>
                    <a:pt x="8102908" y="0"/>
                  </a:lnTo>
                  <a:lnTo>
                    <a:pt x="8102908" y="6077181"/>
                  </a:lnTo>
                  <a:lnTo>
                    <a:pt x="0" y="6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457512" cy="6465499"/>
            </a:xfrm>
            <a:custGeom>
              <a:avLst/>
              <a:gdLst/>
              <a:ahLst/>
              <a:cxnLst/>
              <a:rect l="l" t="t" r="r" b="b"/>
              <a:pathLst>
                <a:path w="9457512" h="6465499">
                  <a:moveTo>
                    <a:pt x="0" y="0"/>
                  </a:moveTo>
                  <a:lnTo>
                    <a:pt x="9457512" y="0"/>
                  </a:lnTo>
                  <a:lnTo>
                    <a:pt x="9457512" y="6465499"/>
                  </a:lnTo>
                  <a:lnTo>
                    <a:pt x="0" y="6465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868276" y="563449"/>
            <a:ext cx="11150307" cy="4663183"/>
            <a:chOff x="0" y="0"/>
            <a:chExt cx="14867076" cy="621757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887728"/>
              <a:ext cx="14867076" cy="4278461"/>
              <a:chOff x="0" y="0"/>
              <a:chExt cx="2936706" cy="84512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936706" cy="845128"/>
              </a:xfrm>
              <a:custGeom>
                <a:avLst/>
                <a:gdLst/>
                <a:ahLst/>
                <a:cxnLst/>
                <a:rect l="l" t="t" r="r" b="b"/>
                <a:pathLst>
                  <a:path w="2936706" h="845128">
                    <a:moveTo>
                      <a:pt x="0" y="0"/>
                    </a:moveTo>
                    <a:lnTo>
                      <a:pt x="2936706" y="0"/>
                    </a:lnTo>
                    <a:lnTo>
                      <a:pt x="2936706" y="845128"/>
                    </a:lnTo>
                    <a:lnTo>
                      <a:pt x="0" y="84512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2936706" cy="8832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76958" y="0"/>
              <a:ext cx="14490118" cy="6217578"/>
            </a:xfrm>
            <a:custGeom>
              <a:avLst/>
              <a:gdLst/>
              <a:ahLst/>
              <a:cxnLst/>
              <a:rect l="l" t="t" r="r" b="b"/>
              <a:pathLst>
                <a:path w="14490118" h="6217578">
                  <a:moveTo>
                    <a:pt x="0" y="0"/>
                  </a:moveTo>
                  <a:lnTo>
                    <a:pt x="14490118" y="0"/>
                  </a:lnTo>
                  <a:lnTo>
                    <a:pt x="14490118" y="6217578"/>
                  </a:lnTo>
                  <a:lnTo>
                    <a:pt x="0" y="6217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60331" y="2366942"/>
            <a:ext cx="750419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Work with me.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684138" y="1645668"/>
            <a:ext cx="7603862" cy="3290398"/>
            <a:chOff x="0" y="0"/>
            <a:chExt cx="10138483" cy="438719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203508" cy="694159"/>
              </a:xfrm>
              <a:custGeom>
                <a:avLst/>
                <a:gdLst/>
                <a:ahLst/>
                <a:cxnLst/>
                <a:rect l="l" t="t" r="r" b="b"/>
                <a:pathLst>
                  <a:path w="2203508" h="694159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8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10138483" cy="4387198"/>
            </a:xfrm>
            <a:custGeom>
              <a:avLst/>
              <a:gdLst/>
              <a:ahLst/>
              <a:cxnLst/>
              <a:rect l="l" t="t" r="r" b="b"/>
              <a:pathLst>
                <a:path w="10138483" h="4387198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684138" y="4321135"/>
            <a:ext cx="7603862" cy="3290398"/>
            <a:chOff x="0" y="0"/>
            <a:chExt cx="10138483" cy="438719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203508" cy="694159"/>
              </a:xfrm>
              <a:custGeom>
                <a:avLst/>
                <a:gdLst/>
                <a:ahLst/>
                <a:cxnLst/>
                <a:rect l="l" t="t" r="r" b="b"/>
                <a:pathLst>
                  <a:path w="2203508" h="694159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8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0138483" cy="4387198"/>
            </a:xfrm>
            <a:custGeom>
              <a:avLst/>
              <a:gdLst/>
              <a:ahLst/>
              <a:cxnLst/>
              <a:rect l="l" t="t" r="r" b="b"/>
              <a:pathLst>
                <a:path w="10138483" h="4387198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0684138" y="6996602"/>
            <a:ext cx="7603862" cy="3290398"/>
            <a:chOff x="0" y="0"/>
            <a:chExt cx="10138483" cy="438719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1193326"/>
              <a:ext cx="10138483" cy="3193872"/>
              <a:chOff x="0" y="0"/>
              <a:chExt cx="2203508" cy="69415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203508" cy="694159"/>
              </a:xfrm>
              <a:custGeom>
                <a:avLst/>
                <a:gdLst/>
                <a:ahLst/>
                <a:cxnLst/>
                <a:rect l="l" t="t" r="r" b="b"/>
                <a:pathLst>
                  <a:path w="2203508" h="694159">
                    <a:moveTo>
                      <a:pt x="0" y="0"/>
                    </a:moveTo>
                    <a:lnTo>
                      <a:pt x="2203508" y="0"/>
                    </a:lnTo>
                    <a:lnTo>
                      <a:pt x="2203508" y="694159"/>
                    </a:lnTo>
                    <a:lnTo>
                      <a:pt x="0" y="694159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203508" cy="722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8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0" y="0"/>
              <a:ext cx="10138483" cy="4387198"/>
            </a:xfrm>
            <a:custGeom>
              <a:avLst/>
              <a:gdLst/>
              <a:ahLst/>
              <a:cxnLst/>
              <a:rect l="l" t="t" r="r" b="b"/>
              <a:pathLst>
                <a:path w="10138483" h="4387198">
                  <a:moveTo>
                    <a:pt x="0" y="0"/>
                  </a:moveTo>
                  <a:lnTo>
                    <a:pt x="10138483" y="0"/>
                  </a:lnTo>
                  <a:lnTo>
                    <a:pt x="10138483" y="4387198"/>
                  </a:lnTo>
                  <a:lnTo>
                    <a:pt x="0" y="438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1472080" y="3065780"/>
            <a:ext cx="602797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u="none">
                <a:solidFill>
                  <a:srgbClr val="0D0D0D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www.reallygreatsite.com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72080" y="6010447"/>
            <a:ext cx="602797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u="none">
                <a:solidFill>
                  <a:srgbClr val="0D0D0D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hello@reallygreatsite.com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72080" y="8822862"/>
            <a:ext cx="602797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u="none">
                <a:solidFill>
                  <a:srgbClr val="0D0D0D"/>
                </a:solidFill>
                <a:latin typeface="Titillium Web Semi-Bold"/>
                <a:ea typeface="Titillium Web Semi-Bold"/>
                <a:cs typeface="Titillium Web Semi-Bold"/>
                <a:sym typeface="Titillium Web Semi-Bold"/>
              </a:rPr>
              <a:t>123-456-7890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48715" y="2219305"/>
            <a:ext cx="442959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WEBSITE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48715" y="4893204"/>
            <a:ext cx="442959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EMAIL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48715" y="7556037"/>
            <a:ext cx="442959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PHONE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Freeform 3"/>
          <p:cNvSpPr/>
          <p:nvPr/>
        </p:nvSpPr>
        <p:spPr>
          <a:xfrm>
            <a:off x="5521481" y="29014"/>
            <a:ext cx="12766519" cy="1424342"/>
          </a:xfrm>
          <a:custGeom>
            <a:avLst/>
            <a:gdLst/>
            <a:ahLst/>
            <a:cxnLst/>
            <a:rect l="l" t="t" r="r" b="b"/>
            <a:pathLst>
              <a:path w="12766519" h="1424342">
                <a:moveTo>
                  <a:pt x="0" y="0"/>
                </a:moveTo>
                <a:lnTo>
                  <a:pt x="12766519" y="0"/>
                </a:lnTo>
                <a:lnTo>
                  <a:pt x="12766519" y="1424342"/>
                </a:lnTo>
                <a:lnTo>
                  <a:pt x="0" y="142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9630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9099" y="3151479"/>
            <a:ext cx="3757734" cy="5808314"/>
            <a:chOff x="0" y="0"/>
            <a:chExt cx="989691" cy="15297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9691" cy="1529762"/>
            </a:xfrm>
            <a:custGeom>
              <a:avLst/>
              <a:gdLst/>
              <a:ahLst/>
              <a:cxnLst/>
              <a:rect l="l" t="t" r="r" b="b"/>
              <a:pathLst>
                <a:path w="989691" h="1529762">
                  <a:moveTo>
                    <a:pt x="0" y="0"/>
                  </a:moveTo>
                  <a:lnTo>
                    <a:pt x="989691" y="0"/>
                  </a:lnTo>
                  <a:lnTo>
                    <a:pt x="989691" y="1529762"/>
                  </a:lnTo>
                  <a:lnTo>
                    <a:pt x="0" y="1529762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9691" cy="1567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9099" y="2688772"/>
            <a:ext cx="3757734" cy="6688522"/>
          </a:xfrm>
          <a:custGeom>
            <a:avLst/>
            <a:gdLst/>
            <a:ahLst/>
            <a:cxnLst/>
            <a:rect l="l" t="t" r="r" b="b"/>
            <a:pathLst>
              <a:path w="3757734" h="6688522">
                <a:moveTo>
                  <a:pt x="0" y="0"/>
                </a:moveTo>
                <a:lnTo>
                  <a:pt x="3757733" y="0"/>
                </a:lnTo>
                <a:lnTo>
                  <a:pt x="3757733" y="6688523"/>
                </a:lnTo>
                <a:lnTo>
                  <a:pt x="0" y="668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01158" y="3799418"/>
            <a:ext cx="2233615" cy="1944309"/>
            <a:chOff x="0" y="0"/>
            <a:chExt cx="812800" cy="7075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07523"/>
            </a:xfrm>
            <a:custGeom>
              <a:avLst/>
              <a:gdLst/>
              <a:ahLst/>
              <a:cxnLst/>
              <a:rect l="l" t="t" r="r" b="b"/>
              <a:pathLst>
                <a:path w="812800" h="707523">
                  <a:moveTo>
                    <a:pt x="0" y="0"/>
                  </a:moveTo>
                  <a:lnTo>
                    <a:pt x="812800" y="0"/>
                  </a:lnTo>
                  <a:lnTo>
                    <a:pt x="812800" y="707523"/>
                  </a:lnTo>
                  <a:lnTo>
                    <a:pt x="0" y="707523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7456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Copy a note, drag to the board, and write your ideas.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1158" y="6033033"/>
            <a:ext cx="2233615" cy="22336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Copy a note, drag to the board, and write your ideas.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21481" y="1462862"/>
            <a:ext cx="12766519" cy="8824138"/>
            <a:chOff x="0" y="0"/>
            <a:chExt cx="3362375" cy="23240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62375" cy="2324053"/>
            </a:xfrm>
            <a:custGeom>
              <a:avLst/>
              <a:gdLst/>
              <a:ahLst/>
              <a:cxnLst/>
              <a:rect l="l" t="t" r="r" b="b"/>
              <a:pathLst>
                <a:path w="3362375" h="2324053">
                  <a:moveTo>
                    <a:pt x="0" y="0"/>
                  </a:moveTo>
                  <a:lnTo>
                    <a:pt x="3362375" y="0"/>
                  </a:lnTo>
                  <a:lnTo>
                    <a:pt x="3362375" y="2324053"/>
                  </a:lnTo>
                  <a:lnTo>
                    <a:pt x="0" y="2324053"/>
                  </a:lnTo>
                  <a:close/>
                </a:path>
              </a:pathLst>
            </a:custGeom>
            <a:solidFill>
              <a:srgbClr val="F2F2F2"/>
            </a:solidFill>
            <a:ln w="28575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362375" cy="2362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79403" y="3729698"/>
            <a:ext cx="2506383" cy="1315879"/>
            <a:chOff x="0" y="0"/>
            <a:chExt cx="1035847" cy="5438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35847" cy="5819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Write a note here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82345" y="4760383"/>
            <a:ext cx="1966688" cy="196668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Write a note here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367998" y="8536496"/>
            <a:ext cx="840801" cy="840798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65" b="-47828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76449" y="745204"/>
            <a:ext cx="408303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Collaborate on a Whiteboard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442007" y="8536496"/>
            <a:ext cx="840801" cy="8407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9454" t="-45438" r="-39190" b="-107687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8516016" y="8536496"/>
            <a:ext cx="840801" cy="840798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25047" b="-25047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904741" y="4625179"/>
            <a:ext cx="840801" cy="840798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54899" t="-20468" r="-24922" b="-149265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228632" y="6237579"/>
            <a:ext cx="840801" cy="840798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47703" t="-2265" r="-76638" b="-47202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0505493" y="7978490"/>
            <a:ext cx="6724859" cy="1945211"/>
            <a:chOff x="0" y="0"/>
            <a:chExt cx="4777386" cy="138189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77386" cy="1381891"/>
            </a:xfrm>
            <a:custGeom>
              <a:avLst/>
              <a:gdLst/>
              <a:ahLst/>
              <a:cxnLst/>
              <a:rect l="l" t="t" r="r" b="b"/>
              <a:pathLst>
                <a:path w="4777386" h="1381891">
                  <a:moveTo>
                    <a:pt x="34537" y="0"/>
                  </a:moveTo>
                  <a:lnTo>
                    <a:pt x="4742849" y="0"/>
                  </a:lnTo>
                  <a:cubicBezTo>
                    <a:pt x="4761923" y="0"/>
                    <a:pt x="4777386" y="15463"/>
                    <a:pt x="4777386" y="34537"/>
                  </a:cubicBezTo>
                  <a:lnTo>
                    <a:pt x="4777386" y="1347354"/>
                  </a:lnTo>
                  <a:cubicBezTo>
                    <a:pt x="4777386" y="1366429"/>
                    <a:pt x="4761923" y="1381891"/>
                    <a:pt x="4742849" y="1381891"/>
                  </a:cubicBezTo>
                  <a:lnTo>
                    <a:pt x="34537" y="1381891"/>
                  </a:lnTo>
                  <a:cubicBezTo>
                    <a:pt x="15463" y="1381891"/>
                    <a:pt x="0" y="1366429"/>
                    <a:pt x="0" y="1347354"/>
                  </a:cubicBezTo>
                  <a:lnTo>
                    <a:pt x="0" y="34537"/>
                  </a:lnTo>
                  <a:cubicBezTo>
                    <a:pt x="0" y="15463"/>
                    <a:pt x="15463" y="0"/>
                    <a:pt x="34537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777386" cy="1410466"/>
            </a:xfrm>
            <a:prstGeom prst="rect">
              <a:avLst/>
            </a:prstGeom>
          </p:spPr>
          <p:txBody>
            <a:bodyPr lIns="202301" tIns="202301" rIns="202301" bIns="202301" rtlCol="0" anchor="ctr"/>
            <a:lstStyle/>
            <a:p>
              <a:pPr algn="l">
                <a:lnSpc>
                  <a:spcPts val="2081"/>
                </a:lnSpc>
              </a:pP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Tip: 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 algn="l">
                <a:lnSpc>
                  <a:spcPts val="2081"/>
                </a:lnSpc>
              </a:pPr>
              <a:endParaRPr lang="en-US" sz="1486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algn="l">
                <a:lnSpc>
                  <a:spcPts val="2081"/>
                </a:lnSpc>
              </a:pP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Right-click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on the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background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of the slide, or on the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thumbnail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below, for the option to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expand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this page into a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whiteboard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for more space!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185"/>
            <a:ext cx="5943733" cy="10247815"/>
          </a:xfrm>
          <a:custGeom>
            <a:avLst/>
            <a:gdLst/>
            <a:ahLst/>
            <a:cxnLst/>
            <a:rect l="l" t="t" r="r" b="b"/>
            <a:pathLst>
              <a:path w="5943733" h="10247815">
                <a:moveTo>
                  <a:pt x="0" y="0"/>
                </a:moveTo>
                <a:lnTo>
                  <a:pt x="5943733" y="0"/>
                </a:lnTo>
                <a:lnTo>
                  <a:pt x="5943733" y="10247815"/>
                </a:lnTo>
                <a:lnTo>
                  <a:pt x="0" y="10247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5192" y="678669"/>
            <a:ext cx="5388214" cy="9308048"/>
            <a:chOff x="0" y="0"/>
            <a:chExt cx="1419118" cy="24515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9118" cy="2451502"/>
            </a:xfrm>
            <a:custGeom>
              <a:avLst/>
              <a:gdLst/>
              <a:ahLst/>
              <a:cxnLst/>
              <a:rect l="l" t="t" r="r" b="b"/>
              <a:pathLst>
                <a:path w="1419118" h="2451502">
                  <a:moveTo>
                    <a:pt x="0" y="0"/>
                  </a:moveTo>
                  <a:lnTo>
                    <a:pt x="1419118" y="0"/>
                  </a:lnTo>
                  <a:lnTo>
                    <a:pt x="1419118" y="2451502"/>
                  </a:lnTo>
                  <a:lnTo>
                    <a:pt x="0" y="2451502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19118" cy="2489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237840"/>
            <a:ext cx="408303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Collaborate on a Whiteboard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320811" y="4170622"/>
            <a:ext cx="3523234" cy="1500320"/>
            <a:chOff x="0" y="0"/>
            <a:chExt cx="812800" cy="3461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604ABD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2F2F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a main topic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91355" y="4469898"/>
            <a:ext cx="2516448" cy="901769"/>
            <a:chOff x="0" y="0"/>
            <a:chExt cx="1229054" cy="4404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9054" cy="440431"/>
            </a:xfrm>
            <a:custGeom>
              <a:avLst/>
              <a:gdLst/>
              <a:ahLst/>
              <a:cxnLst/>
              <a:rect l="l" t="t" r="r" b="b"/>
              <a:pathLst>
                <a:path w="1229054" h="440431">
                  <a:moveTo>
                    <a:pt x="0" y="0"/>
                  </a:moveTo>
                  <a:lnTo>
                    <a:pt x="1229054" y="0"/>
                  </a:lnTo>
                  <a:lnTo>
                    <a:pt x="1229054" y="440431"/>
                  </a:lnTo>
                  <a:lnTo>
                    <a:pt x="0" y="440431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29054" cy="4785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a related idea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95711" y="2806191"/>
            <a:ext cx="2511007" cy="884157"/>
            <a:chOff x="0" y="0"/>
            <a:chExt cx="1226396" cy="4318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26396" cy="4699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a related idea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92447" y="6360579"/>
            <a:ext cx="2779962" cy="746950"/>
            <a:chOff x="0" y="0"/>
            <a:chExt cx="1357756" cy="3648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7756" cy="364817"/>
            </a:xfrm>
            <a:custGeom>
              <a:avLst/>
              <a:gdLst/>
              <a:ahLst/>
              <a:cxnLst/>
              <a:rect l="l" t="t" r="r" b="b"/>
              <a:pathLst>
                <a:path w="1357756" h="364817">
                  <a:moveTo>
                    <a:pt x="0" y="0"/>
                  </a:moveTo>
                  <a:lnTo>
                    <a:pt x="1357756" y="0"/>
                  </a:lnTo>
                  <a:lnTo>
                    <a:pt x="1357756" y="364817"/>
                  </a:lnTo>
                  <a:lnTo>
                    <a:pt x="0" y="364817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57756" cy="4029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a related idea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06717" y="6155792"/>
            <a:ext cx="2204140" cy="1090322"/>
            <a:chOff x="0" y="0"/>
            <a:chExt cx="1076520" cy="5325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6520" cy="532522"/>
            </a:xfrm>
            <a:custGeom>
              <a:avLst/>
              <a:gdLst/>
              <a:ahLst/>
              <a:cxnLst/>
              <a:rect l="l" t="t" r="r" b="b"/>
              <a:pathLst>
                <a:path w="1076520" h="532522">
                  <a:moveTo>
                    <a:pt x="0" y="0"/>
                  </a:moveTo>
                  <a:lnTo>
                    <a:pt x="1076520" y="0"/>
                  </a:lnTo>
                  <a:lnTo>
                    <a:pt x="1076520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76520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a related idea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4463602" y="5878494"/>
            <a:ext cx="1306945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9607803" y="4906495"/>
            <a:ext cx="1713008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13582477" y="3916197"/>
            <a:ext cx="620610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12737609" y="6001473"/>
            <a:ext cx="689637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6" name="Group 26"/>
          <p:cNvGrpSpPr/>
          <p:nvPr/>
        </p:nvGrpSpPr>
        <p:grpSpPr>
          <a:xfrm>
            <a:off x="15177000" y="1457151"/>
            <a:ext cx="2272258" cy="895485"/>
            <a:chOff x="0" y="0"/>
            <a:chExt cx="1109790" cy="4373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more sub-ideas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4990663" y="2565126"/>
            <a:ext cx="775166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0" name="Group 30"/>
          <p:cNvGrpSpPr/>
          <p:nvPr/>
        </p:nvGrpSpPr>
        <p:grpSpPr>
          <a:xfrm>
            <a:off x="11570814" y="1028700"/>
            <a:ext cx="2272258" cy="895485"/>
            <a:chOff x="0" y="0"/>
            <a:chExt cx="1109790" cy="4373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more sub-ideas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>
            <a:off x="12963025" y="2350900"/>
            <a:ext cx="1237683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7335543" y="1445593"/>
            <a:ext cx="2272258" cy="1013650"/>
            <a:chOff x="0" y="0"/>
            <a:chExt cx="1109790" cy="4950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09790" cy="495075"/>
            </a:xfrm>
            <a:custGeom>
              <a:avLst/>
              <a:gdLst/>
              <a:ahLst/>
              <a:cxnLst/>
              <a:rect l="l" t="t" r="r" b="b"/>
              <a:pathLst>
                <a:path w="1109790" h="495075">
                  <a:moveTo>
                    <a:pt x="0" y="0"/>
                  </a:moveTo>
                  <a:lnTo>
                    <a:pt x="1109790" y="0"/>
                  </a:lnTo>
                  <a:lnTo>
                    <a:pt x="1109790" y="495075"/>
                  </a:lnTo>
                  <a:lnTo>
                    <a:pt x="0" y="49507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09790" cy="5331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sub-ideas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153151" y="2806191"/>
            <a:ext cx="2272258" cy="1013650"/>
            <a:chOff x="0" y="0"/>
            <a:chExt cx="1109790" cy="4950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09790" cy="495075"/>
            </a:xfrm>
            <a:custGeom>
              <a:avLst/>
              <a:gdLst/>
              <a:ahLst/>
              <a:cxnLst/>
              <a:rect l="l" t="t" r="r" b="b"/>
              <a:pathLst>
                <a:path w="1109790" h="495075">
                  <a:moveTo>
                    <a:pt x="0" y="0"/>
                  </a:moveTo>
                  <a:lnTo>
                    <a:pt x="1109790" y="0"/>
                  </a:lnTo>
                  <a:lnTo>
                    <a:pt x="1109790" y="495075"/>
                  </a:lnTo>
                  <a:lnTo>
                    <a:pt x="0" y="49507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09790" cy="5331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sub-ideas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9601622" y="1700149"/>
            <a:ext cx="1975370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10807959" y="2350900"/>
            <a:ext cx="1458089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2" name="Group 42"/>
          <p:cNvGrpSpPr/>
          <p:nvPr/>
        </p:nvGrpSpPr>
        <p:grpSpPr>
          <a:xfrm>
            <a:off x="8471673" y="6838637"/>
            <a:ext cx="2272258" cy="895485"/>
            <a:chOff x="0" y="0"/>
            <a:chExt cx="1109790" cy="4373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more sub-ideas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0727568" y="6845421"/>
            <a:ext cx="981242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6" name="Group 46"/>
          <p:cNvGrpSpPr/>
          <p:nvPr/>
        </p:nvGrpSpPr>
        <p:grpSpPr>
          <a:xfrm>
            <a:off x="13854784" y="7895450"/>
            <a:ext cx="2272258" cy="895485"/>
            <a:chOff x="0" y="0"/>
            <a:chExt cx="1109790" cy="43736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more sub-ideas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13381459" y="7487202"/>
            <a:ext cx="1222335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0" name="Group 50"/>
          <p:cNvGrpSpPr/>
          <p:nvPr/>
        </p:nvGrpSpPr>
        <p:grpSpPr>
          <a:xfrm>
            <a:off x="6702356" y="8331580"/>
            <a:ext cx="2272258" cy="1013650"/>
            <a:chOff x="0" y="0"/>
            <a:chExt cx="1109790" cy="4950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09790" cy="495075"/>
            </a:xfrm>
            <a:custGeom>
              <a:avLst/>
              <a:gdLst/>
              <a:ahLst/>
              <a:cxnLst/>
              <a:rect l="l" t="t" r="r" b="b"/>
              <a:pathLst>
                <a:path w="1109790" h="495075">
                  <a:moveTo>
                    <a:pt x="0" y="0"/>
                  </a:moveTo>
                  <a:lnTo>
                    <a:pt x="1109790" y="0"/>
                  </a:lnTo>
                  <a:lnTo>
                    <a:pt x="1109790" y="495075"/>
                  </a:lnTo>
                  <a:lnTo>
                    <a:pt x="0" y="49507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109790" cy="5331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sub-ideas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445675" y="8331580"/>
            <a:ext cx="2272258" cy="1013650"/>
            <a:chOff x="0" y="0"/>
            <a:chExt cx="1109790" cy="4950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09790" cy="495075"/>
            </a:xfrm>
            <a:custGeom>
              <a:avLst/>
              <a:gdLst/>
              <a:ahLst/>
              <a:cxnLst/>
              <a:rect l="l" t="t" r="r" b="b"/>
              <a:pathLst>
                <a:path w="1109790" h="495075">
                  <a:moveTo>
                    <a:pt x="0" y="0"/>
                  </a:moveTo>
                  <a:lnTo>
                    <a:pt x="1109790" y="0"/>
                  </a:lnTo>
                  <a:lnTo>
                    <a:pt x="1109790" y="495075"/>
                  </a:lnTo>
                  <a:lnTo>
                    <a:pt x="0" y="49507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109790" cy="5331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sub-ideas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8303827" y="8018564"/>
            <a:ext cx="906013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7" name="AutoShape 57"/>
          <p:cNvSpPr/>
          <p:nvPr/>
        </p:nvSpPr>
        <p:spPr>
          <a:xfrm>
            <a:off x="10073883" y="8018564"/>
            <a:ext cx="966645" cy="28575"/>
          </a:xfrm>
          <a:prstGeom prst="line">
            <a:avLst/>
          </a:prstGeom>
          <a:ln w="28575" cap="rnd">
            <a:solidFill>
              <a:srgbClr val="0D0D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8" name="Group 58"/>
          <p:cNvGrpSpPr/>
          <p:nvPr/>
        </p:nvGrpSpPr>
        <p:grpSpPr>
          <a:xfrm>
            <a:off x="624726" y="5961162"/>
            <a:ext cx="6724859" cy="1945211"/>
            <a:chOff x="0" y="0"/>
            <a:chExt cx="4777386" cy="138189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777386" cy="1381891"/>
            </a:xfrm>
            <a:custGeom>
              <a:avLst/>
              <a:gdLst/>
              <a:ahLst/>
              <a:cxnLst/>
              <a:rect l="l" t="t" r="r" b="b"/>
              <a:pathLst>
                <a:path w="4777386" h="1381891">
                  <a:moveTo>
                    <a:pt x="34537" y="0"/>
                  </a:moveTo>
                  <a:lnTo>
                    <a:pt x="4742849" y="0"/>
                  </a:lnTo>
                  <a:cubicBezTo>
                    <a:pt x="4761923" y="0"/>
                    <a:pt x="4777386" y="15463"/>
                    <a:pt x="4777386" y="34537"/>
                  </a:cubicBezTo>
                  <a:lnTo>
                    <a:pt x="4777386" y="1347354"/>
                  </a:lnTo>
                  <a:cubicBezTo>
                    <a:pt x="4777386" y="1366429"/>
                    <a:pt x="4761923" y="1381891"/>
                    <a:pt x="4742849" y="1381891"/>
                  </a:cubicBezTo>
                  <a:lnTo>
                    <a:pt x="34537" y="1381891"/>
                  </a:lnTo>
                  <a:cubicBezTo>
                    <a:pt x="15463" y="1381891"/>
                    <a:pt x="0" y="1366429"/>
                    <a:pt x="0" y="1347354"/>
                  </a:cubicBezTo>
                  <a:lnTo>
                    <a:pt x="0" y="34537"/>
                  </a:lnTo>
                  <a:cubicBezTo>
                    <a:pt x="0" y="15463"/>
                    <a:pt x="15463" y="0"/>
                    <a:pt x="34537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777386" cy="1410466"/>
            </a:xfrm>
            <a:prstGeom prst="rect">
              <a:avLst/>
            </a:prstGeom>
          </p:spPr>
          <p:txBody>
            <a:bodyPr lIns="202301" tIns="202301" rIns="202301" bIns="202301" rtlCol="0" anchor="ctr"/>
            <a:lstStyle/>
            <a:p>
              <a:pPr algn="l">
                <a:lnSpc>
                  <a:spcPts val="2081"/>
                </a:lnSpc>
              </a:pP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Tip: 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 algn="l">
                <a:lnSpc>
                  <a:spcPts val="2081"/>
                </a:lnSpc>
              </a:pPr>
              <a:endParaRPr lang="en-US" sz="1486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algn="l">
                <a:lnSpc>
                  <a:spcPts val="2081"/>
                </a:lnSpc>
              </a:pP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Right-click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on the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background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of the slide, or on the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thumbnail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below, for the option to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expand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this page into a </a:t>
              </a:r>
              <a:r>
                <a:rPr lang="en-US" sz="1486">
                  <a:solidFill>
                    <a:srgbClr val="0D0D0D"/>
                  </a:solidFill>
                  <a:latin typeface="Titillium Web Semi-Bold"/>
                  <a:ea typeface="Titillium Web Semi-Bold"/>
                  <a:cs typeface="Titillium Web Semi-Bold"/>
                  <a:sym typeface="Titillium Web Semi-Bold"/>
                </a:rPr>
                <a:t>whiteboard</a:t>
              </a:r>
              <a:r>
                <a:rPr lang="en-US" sz="1486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for more space!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7863" y="8151842"/>
            <a:ext cx="989515" cy="989515"/>
          </a:xfrm>
          <a:custGeom>
            <a:avLst/>
            <a:gdLst/>
            <a:ahLst/>
            <a:cxnLst/>
            <a:rect l="l" t="t" r="r" b="b"/>
            <a:pathLst>
              <a:path w="989515" h="989515">
                <a:moveTo>
                  <a:pt x="0" y="0"/>
                </a:moveTo>
                <a:lnTo>
                  <a:pt x="989516" y="0"/>
                </a:lnTo>
                <a:lnTo>
                  <a:pt x="98951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53016" y="6532091"/>
            <a:ext cx="1507572" cy="989515"/>
          </a:xfrm>
          <a:custGeom>
            <a:avLst/>
            <a:gdLst/>
            <a:ahLst/>
            <a:cxnLst/>
            <a:rect l="l" t="t" r="r" b="b"/>
            <a:pathLst>
              <a:path w="1507572" h="989515">
                <a:moveTo>
                  <a:pt x="0" y="0"/>
                </a:moveTo>
                <a:lnTo>
                  <a:pt x="1507572" y="0"/>
                </a:lnTo>
                <a:lnTo>
                  <a:pt x="1507572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9262" y="8151842"/>
            <a:ext cx="1071326" cy="989515"/>
          </a:xfrm>
          <a:custGeom>
            <a:avLst/>
            <a:gdLst/>
            <a:ahLst/>
            <a:cxnLst/>
            <a:rect l="l" t="t" r="r" b="b"/>
            <a:pathLst>
              <a:path w="1071326" h="989515">
                <a:moveTo>
                  <a:pt x="0" y="0"/>
                </a:moveTo>
                <a:lnTo>
                  <a:pt x="1071326" y="0"/>
                </a:lnTo>
                <a:lnTo>
                  <a:pt x="107132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9180" y="8151842"/>
            <a:ext cx="816800" cy="989515"/>
          </a:xfrm>
          <a:custGeom>
            <a:avLst/>
            <a:gdLst/>
            <a:ahLst/>
            <a:cxnLst/>
            <a:rect l="l" t="t" r="r" b="b"/>
            <a:pathLst>
              <a:path w="816800" h="989515">
                <a:moveTo>
                  <a:pt x="0" y="0"/>
                </a:moveTo>
                <a:lnTo>
                  <a:pt x="816800" y="0"/>
                </a:lnTo>
                <a:lnTo>
                  <a:pt x="816800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55742" y="953585"/>
            <a:ext cx="901350" cy="1258229"/>
          </a:xfrm>
          <a:custGeom>
            <a:avLst/>
            <a:gdLst/>
            <a:ahLst/>
            <a:cxnLst/>
            <a:rect l="l" t="t" r="r" b="b"/>
            <a:pathLst>
              <a:path w="901350" h="1258229">
                <a:moveTo>
                  <a:pt x="0" y="0"/>
                </a:moveTo>
                <a:lnTo>
                  <a:pt x="901349" y="0"/>
                </a:lnTo>
                <a:lnTo>
                  <a:pt x="901349" y="1258229"/>
                </a:lnTo>
                <a:lnTo>
                  <a:pt x="0" y="1258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91625" y="7822233"/>
            <a:ext cx="741108" cy="1319124"/>
          </a:xfrm>
          <a:custGeom>
            <a:avLst/>
            <a:gdLst/>
            <a:ahLst/>
            <a:cxnLst/>
            <a:rect l="l" t="t" r="r" b="b"/>
            <a:pathLst>
              <a:path w="741108" h="1319124">
                <a:moveTo>
                  <a:pt x="0" y="0"/>
                </a:moveTo>
                <a:lnTo>
                  <a:pt x="741108" y="0"/>
                </a:lnTo>
                <a:lnTo>
                  <a:pt x="741108" y="1319124"/>
                </a:lnTo>
                <a:lnTo>
                  <a:pt x="0" y="1319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91625" y="2968082"/>
            <a:ext cx="1182523" cy="1062121"/>
          </a:xfrm>
          <a:custGeom>
            <a:avLst/>
            <a:gdLst/>
            <a:ahLst/>
            <a:cxnLst/>
            <a:rect l="l" t="t" r="r" b="b"/>
            <a:pathLst>
              <a:path w="1182523" h="1062121">
                <a:moveTo>
                  <a:pt x="0" y="0"/>
                </a:moveTo>
                <a:lnTo>
                  <a:pt x="1182523" y="0"/>
                </a:lnTo>
                <a:lnTo>
                  <a:pt x="1182523" y="1062121"/>
                </a:lnTo>
                <a:lnTo>
                  <a:pt x="0" y="10621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25345" y="3040688"/>
            <a:ext cx="1614936" cy="989515"/>
          </a:xfrm>
          <a:custGeom>
            <a:avLst/>
            <a:gdLst/>
            <a:ahLst/>
            <a:cxnLst/>
            <a:rect l="l" t="t" r="r" b="b"/>
            <a:pathLst>
              <a:path w="1614936" h="989515">
                <a:moveTo>
                  <a:pt x="0" y="0"/>
                </a:moveTo>
                <a:lnTo>
                  <a:pt x="1614936" y="0"/>
                </a:lnTo>
                <a:lnTo>
                  <a:pt x="161493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91625" y="1087370"/>
            <a:ext cx="1219811" cy="1124444"/>
          </a:xfrm>
          <a:custGeom>
            <a:avLst/>
            <a:gdLst/>
            <a:ahLst/>
            <a:cxnLst/>
            <a:rect l="l" t="t" r="r" b="b"/>
            <a:pathLst>
              <a:path w="1219811" h="1124444">
                <a:moveTo>
                  <a:pt x="0" y="0"/>
                </a:moveTo>
                <a:lnTo>
                  <a:pt x="1219811" y="0"/>
                </a:lnTo>
                <a:lnTo>
                  <a:pt x="1219811" y="1124444"/>
                </a:lnTo>
                <a:lnTo>
                  <a:pt x="0" y="11244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1625" y="6532091"/>
            <a:ext cx="1624578" cy="989515"/>
          </a:xfrm>
          <a:custGeom>
            <a:avLst/>
            <a:gdLst/>
            <a:ahLst/>
            <a:cxnLst/>
            <a:rect l="l" t="t" r="r" b="b"/>
            <a:pathLst>
              <a:path w="1624578" h="989515">
                <a:moveTo>
                  <a:pt x="0" y="0"/>
                </a:moveTo>
                <a:lnTo>
                  <a:pt x="1624578" y="0"/>
                </a:lnTo>
                <a:lnTo>
                  <a:pt x="1624578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66800" y="8151842"/>
            <a:ext cx="210497" cy="989515"/>
          </a:xfrm>
          <a:custGeom>
            <a:avLst/>
            <a:gdLst/>
            <a:ahLst/>
            <a:cxnLst/>
            <a:rect l="l" t="t" r="r" b="b"/>
            <a:pathLst>
              <a:path w="210497" h="989515">
                <a:moveTo>
                  <a:pt x="0" y="0"/>
                </a:moveTo>
                <a:lnTo>
                  <a:pt x="210497" y="0"/>
                </a:lnTo>
                <a:lnTo>
                  <a:pt x="210497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36337" y="4711106"/>
            <a:ext cx="1301994" cy="989515"/>
          </a:xfrm>
          <a:custGeom>
            <a:avLst/>
            <a:gdLst/>
            <a:ahLst/>
            <a:cxnLst/>
            <a:rect l="l" t="t" r="r" b="b"/>
            <a:pathLst>
              <a:path w="1301994" h="989515">
                <a:moveTo>
                  <a:pt x="0" y="0"/>
                </a:moveTo>
                <a:lnTo>
                  <a:pt x="1301994" y="0"/>
                </a:lnTo>
                <a:lnTo>
                  <a:pt x="1301994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892621" y="3011578"/>
            <a:ext cx="1965768" cy="1018625"/>
          </a:xfrm>
          <a:custGeom>
            <a:avLst/>
            <a:gdLst/>
            <a:ahLst/>
            <a:cxnLst/>
            <a:rect l="l" t="t" r="r" b="b"/>
            <a:pathLst>
              <a:path w="1965768" h="1018625">
                <a:moveTo>
                  <a:pt x="0" y="0"/>
                </a:moveTo>
                <a:lnTo>
                  <a:pt x="1965768" y="0"/>
                </a:lnTo>
                <a:lnTo>
                  <a:pt x="1965768" y="1018625"/>
                </a:lnTo>
                <a:lnTo>
                  <a:pt x="0" y="101862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0710" y="1087370"/>
            <a:ext cx="1124444" cy="1124444"/>
          </a:xfrm>
          <a:custGeom>
            <a:avLst/>
            <a:gdLst/>
            <a:ahLst/>
            <a:cxnLst/>
            <a:rect l="l" t="t" r="r" b="b"/>
            <a:pathLst>
              <a:path w="1124444" h="1124444">
                <a:moveTo>
                  <a:pt x="0" y="0"/>
                </a:moveTo>
                <a:lnTo>
                  <a:pt x="1124444" y="0"/>
                </a:lnTo>
                <a:lnTo>
                  <a:pt x="1124444" y="1124444"/>
                </a:lnTo>
                <a:lnTo>
                  <a:pt x="0" y="11244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32566" y="1028700"/>
            <a:ext cx="897015" cy="1183114"/>
          </a:xfrm>
          <a:custGeom>
            <a:avLst/>
            <a:gdLst/>
            <a:ahLst/>
            <a:cxnLst/>
            <a:rect l="l" t="t" r="r" b="b"/>
            <a:pathLst>
              <a:path w="897015" h="1183114">
                <a:moveTo>
                  <a:pt x="0" y="0"/>
                </a:moveTo>
                <a:lnTo>
                  <a:pt x="897015" y="0"/>
                </a:lnTo>
                <a:lnTo>
                  <a:pt x="897015" y="1183114"/>
                </a:lnTo>
                <a:lnTo>
                  <a:pt x="0" y="11831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96898" y="4711106"/>
            <a:ext cx="1447430" cy="989515"/>
          </a:xfrm>
          <a:custGeom>
            <a:avLst/>
            <a:gdLst/>
            <a:ahLst/>
            <a:cxnLst/>
            <a:rect l="l" t="t" r="r" b="b"/>
            <a:pathLst>
              <a:path w="1447430" h="989515">
                <a:moveTo>
                  <a:pt x="0" y="0"/>
                </a:moveTo>
                <a:lnTo>
                  <a:pt x="1447430" y="0"/>
                </a:lnTo>
                <a:lnTo>
                  <a:pt x="1447430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691625" y="4711106"/>
            <a:ext cx="1148172" cy="989515"/>
          </a:xfrm>
          <a:custGeom>
            <a:avLst/>
            <a:gdLst/>
            <a:ahLst/>
            <a:cxnLst/>
            <a:rect l="l" t="t" r="r" b="b"/>
            <a:pathLst>
              <a:path w="1148172" h="989515">
                <a:moveTo>
                  <a:pt x="0" y="0"/>
                </a:moveTo>
                <a:lnTo>
                  <a:pt x="1148172" y="0"/>
                </a:lnTo>
                <a:lnTo>
                  <a:pt x="1148172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01430" y="4711106"/>
            <a:ext cx="1377806" cy="989515"/>
          </a:xfrm>
          <a:custGeom>
            <a:avLst/>
            <a:gdLst/>
            <a:ahLst/>
            <a:cxnLst/>
            <a:rect l="l" t="t" r="r" b="b"/>
            <a:pathLst>
              <a:path w="1377806" h="989515">
                <a:moveTo>
                  <a:pt x="0" y="0"/>
                </a:moveTo>
                <a:lnTo>
                  <a:pt x="1377806" y="0"/>
                </a:lnTo>
                <a:lnTo>
                  <a:pt x="137780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65058" y="6532091"/>
            <a:ext cx="1591326" cy="989515"/>
          </a:xfrm>
          <a:custGeom>
            <a:avLst/>
            <a:gdLst/>
            <a:ahLst/>
            <a:cxnLst/>
            <a:rect l="l" t="t" r="r" b="b"/>
            <a:pathLst>
              <a:path w="1591326" h="989515">
                <a:moveTo>
                  <a:pt x="0" y="0"/>
                </a:moveTo>
                <a:lnTo>
                  <a:pt x="1591326" y="0"/>
                </a:lnTo>
                <a:lnTo>
                  <a:pt x="1591326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95433" y="4711106"/>
            <a:ext cx="1062956" cy="989515"/>
          </a:xfrm>
          <a:custGeom>
            <a:avLst/>
            <a:gdLst/>
            <a:ahLst/>
            <a:cxnLst/>
            <a:rect l="l" t="t" r="r" b="b"/>
            <a:pathLst>
              <a:path w="1062956" h="989515">
                <a:moveTo>
                  <a:pt x="0" y="0"/>
                </a:moveTo>
                <a:lnTo>
                  <a:pt x="1062956" y="0"/>
                </a:lnTo>
                <a:lnTo>
                  <a:pt x="106295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591478" y="3040688"/>
            <a:ext cx="1749947" cy="989515"/>
          </a:xfrm>
          <a:custGeom>
            <a:avLst/>
            <a:gdLst/>
            <a:ahLst/>
            <a:cxnLst/>
            <a:rect l="l" t="t" r="r" b="b"/>
            <a:pathLst>
              <a:path w="1749947" h="989515">
                <a:moveTo>
                  <a:pt x="0" y="0"/>
                </a:moveTo>
                <a:lnTo>
                  <a:pt x="1749947" y="0"/>
                </a:lnTo>
                <a:lnTo>
                  <a:pt x="1749947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934616" y="7822233"/>
            <a:ext cx="482080" cy="1319124"/>
          </a:xfrm>
          <a:custGeom>
            <a:avLst/>
            <a:gdLst/>
            <a:ahLst/>
            <a:cxnLst/>
            <a:rect l="l" t="t" r="r" b="b"/>
            <a:pathLst>
              <a:path w="482080" h="1319124">
                <a:moveTo>
                  <a:pt x="0" y="0"/>
                </a:moveTo>
                <a:lnTo>
                  <a:pt x="482080" y="0"/>
                </a:lnTo>
                <a:lnTo>
                  <a:pt x="482080" y="1319124"/>
                </a:lnTo>
                <a:lnTo>
                  <a:pt x="0" y="131912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12834" y="6532091"/>
            <a:ext cx="1755592" cy="989515"/>
          </a:xfrm>
          <a:custGeom>
            <a:avLst/>
            <a:gdLst/>
            <a:ahLst/>
            <a:cxnLst/>
            <a:rect l="l" t="t" r="r" b="b"/>
            <a:pathLst>
              <a:path w="1755592" h="989515">
                <a:moveTo>
                  <a:pt x="0" y="0"/>
                </a:moveTo>
                <a:lnTo>
                  <a:pt x="1755592" y="0"/>
                </a:lnTo>
                <a:lnTo>
                  <a:pt x="1755592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496284" y="1222298"/>
            <a:ext cx="2038328" cy="989515"/>
          </a:xfrm>
          <a:custGeom>
            <a:avLst/>
            <a:gdLst/>
            <a:ahLst/>
            <a:cxnLst/>
            <a:rect l="l" t="t" r="r" b="b"/>
            <a:pathLst>
              <a:path w="2038328" h="989515">
                <a:moveTo>
                  <a:pt x="0" y="0"/>
                </a:moveTo>
                <a:lnTo>
                  <a:pt x="2038328" y="0"/>
                </a:lnTo>
                <a:lnTo>
                  <a:pt x="2038328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918580" y="8151842"/>
            <a:ext cx="946337" cy="989515"/>
          </a:xfrm>
          <a:custGeom>
            <a:avLst/>
            <a:gdLst/>
            <a:ahLst/>
            <a:cxnLst/>
            <a:rect l="l" t="t" r="r" b="b"/>
            <a:pathLst>
              <a:path w="946337" h="989515">
                <a:moveTo>
                  <a:pt x="0" y="0"/>
                </a:moveTo>
                <a:lnTo>
                  <a:pt x="946336" y="0"/>
                </a:lnTo>
                <a:lnTo>
                  <a:pt x="946336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267059" y="-228600"/>
            <a:ext cx="7139409" cy="10827169"/>
            <a:chOff x="0" y="0"/>
            <a:chExt cx="1880338" cy="2851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80338" cy="2851600"/>
            </a:xfrm>
            <a:custGeom>
              <a:avLst/>
              <a:gdLst/>
              <a:ahLst/>
              <a:cxnLst/>
              <a:rect l="l" t="t" r="r" b="b"/>
              <a:pathLst>
                <a:path w="1880338" h="2851600">
                  <a:moveTo>
                    <a:pt x="0" y="0"/>
                  </a:moveTo>
                  <a:lnTo>
                    <a:pt x="1880338" y="0"/>
                  </a:lnTo>
                  <a:lnTo>
                    <a:pt x="1880338" y="2851600"/>
                  </a:lnTo>
                  <a:lnTo>
                    <a:pt x="0" y="2851600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880338" cy="288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2842190"/>
            <a:ext cx="4814950" cy="4602620"/>
            <a:chOff x="0" y="0"/>
            <a:chExt cx="6419933" cy="613682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6419933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Resource </a:t>
              </a:r>
            </a:p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Page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034216"/>
              <a:ext cx="6419933" cy="310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Use these design resources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 your Canva Presentation.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Happy designing! </a:t>
              </a:r>
            </a:p>
            <a:p>
              <a:pPr algn="ctr">
                <a:lnSpc>
                  <a:spcPts val="3120"/>
                </a:lnSpc>
              </a:pPr>
              <a:endParaRPr lang="en-US" sz="24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Don't forget to delete or hide this page before presenting.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7059" y="-228600"/>
            <a:ext cx="7139409" cy="10827169"/>
            <a:chOff x="0" y="0"/>
            <a:chExt cx="1880338" cy="285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0338" cy="2851600"/>
            </a:xfrm>
            <a:custGeom>
              <a:avLst/>
              <a:gdLst/>
              <a:ahLst/>
              <a:cxnLst/>
              <a:rect l="l" t="t" r="r" b="b"/>
              <a:pathLst>
                <a:path w="1880338" h="2851600">
                  <a:moveTo>
                    <a:pt x="0" y="0"/>
                  </a:moveTo>
                  <a:lnTo>
                    <a:pt x="1880338" y="0"/>
                  </a:lnTo>
                  <a:lnTo>
                    <a:pt x="1880338" y="2851600"/>
                  </a:lnTo>
                  <a:lnTo>
                    <a:pt x="0" y="2851600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0338" cy="288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9174" y="8268785"/>
            <a:ext cx="1289653" cy="989515"/>
          </a:xfrm>
          <a:custGeom>
            <a:avLst/>
            <a:gdLst/>
            <a:ahLst/>
            <a:cxnLst/>
            <a:rect l="l" t="t" r="r" b="b"/>
            <a:pathLst>
              <a:path w="1289653" h="989515">
                <a:moveTo>
                  <a:pt x="0" y="0"/>
                </a:moveTo>
                <a:lnTo>
                  <a:pt x="1289652" y="0"/>
                </a:lnTo>
                <a:lnTo>
                  <a:pt x="1289652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24082" y="3085025"/>
            <a:ext cx="1759139" cy="761227"/>
          </a:xfrm>
          <a:custGeom>
            <a:avLst/>
            <a:gdLst/>
            <a:ahLst/>
            <a:cxnLst/>
            <a:rect l="l" t="t" r="r" b="b"/>
            <a:pathLst>
              <a:path w="1759139" h="761227">
                <a:moveTo>
                  <a:pt x="0" y="0"/>
                </a:moveTo>
                <a:lnTo>
                  <a:pt x="1759139" y="0"/>
                </a:lnTo>
                <a:lnTo>
                  <a:pt x="1759139" y="761227"/>
                </a:lnTo>
                <a:lnTo>
                  <a:pt x="0" y="76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51543" y="6316450"/>
            <a:ext cx="1760639" cy="1350890"/>
          </a:xfrm>
          <a:custGeom>
            <a:avLst/>
            <a:gdLst/>
            <a:ahLst/>
            <a:cxnLst/>
            <a:rect l="l" t="t" r="r" b="b"/>
            <a:pathLst>
              <a:path w="1760639" h="1350890">
                <a:moveTo>
                  <a:pt x="0" y="0"/>
                </a:moveTo>
                <a:lnTo>
                  <a:pt x="1760639" y="0"/>
                </a:lnTo>
                <a:lnTo>
                  <a:pt x="1760639" y="1350890"/>
                </a:lnTo>
                <a:lnTo>
                  <a:pt x="0" y="1350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43132" y="8268785"/>
            <a:ext cx="1153037" cy="989515"/>
          </a:xfrm>
          <a:custGeom>
            <a:avLst/>
            <a:gdLst/>
            <a:ahLst/>
            <a:cxnLst/>
            <a:rect l="l" t="t" r="r" b="b"/>
            <a:pathLst>
              <a:path w="1153037" h="989515">
                <a:moveTo>
                  <a:pt x="0" y="0"/>
                </a:moveTo>
                <a:lnTo>
                  <a:pt x="1153037" y="0"/>
                </a:lnTo>
                <a:lnTo>
                  <a:pt x="1153037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12909" y="4640344"/>
            <a:ext cx="1789806" cy="1142221"/>
          </a:xfrm>
          <a:custGeom>
            <a:avLst/>
            <a:gdLst/>
            <a:ahLst/>
            <a:cxnLst/>
            <a:rect l="l" t="t" r="r" b="b"/>
            <a:pathLst>
              <a:path w="1789806" h="1142221">
                <a:moveTo>
                  <a:pt x="0" y="0"/>
                </a:moveTo>
                <a:lnTo>
                  <a:pt x="1789805" y="0"/>
                </a:lnTo>
                <a:lnTo>
                  <a:pt x="1789805" y="1142221"/>
                </a:lnTo>
                <a:lnTo>
                  <a:pt x="0" y="1142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83346" y="8268785"/>
            <a:ext cx="705255" cy="989515"/>
          </a:xfrm>
          <a:custGeom>
            <a:avLst/>
            <a:gdLst/>
            <a:ahLst/>
            <a:cxnLst/>
            <a:rect l="l" t="t" r="r" b="b"/>
            <a:pathLst>
              <a:path w="705255" h="989515">
                <a:moveTo>
                  <a:pt x="0" y="0"/>
                </a:moveTo>
                <a:lnTo>
                  <a:pt x="705255" y="0"/>
                </a:lnTo>
                <a:lnTo>
                  <a:pt x="705255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42906" y="8268785"/>
            <a:ext cx="872573" cy="989515"/>
          </a:xfrm>
          <a:custGeom>
            <a:avLst/>
            <a:gdLst/>
            <a:ahLst/>
            <a:cxnLst/>
            <a:rect l="l" t="t" r="r" b="b"/>
            <a:pathLst>
              <a:path w="872573" h="989515">
                <a:moveTo>
                  <a:pt x="0" y="0"/>
                </a:moveTo>
                <a:lnTo>
                  <a:pt x="872573" y="0"/>
                </a:lnTo>
                <a:lnTo>
                  <a:pt x="872573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89131" y="6316450"/>
            <a:ext cx="1711958" cy="1350890"/>
          </a:xfrm>
          <a:custGeom>
            <a:avLst/>
            <a:gdLst/>
            <a:ahLst/>
            <a:cxnLst/>
            <a:rect l="l" t="t" r="r" b="b"/>
            <a:pathLst>
              <a:path w="1711958" h="1350890">
                <a:moveTo>
                  <a:pt x="0" y="0"/>
                </a:moveTo>
                <a:lnTo>
                  <a:pt x="1711958" y="0"/>
                </a:lnTo>
                <a:lnTo>
                  <a:pt x="1711958" y="1350890"/>
                </a:lnTo>
                <a:lnTo>
                  <a:pt x="0" y="13508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67951" y="1145643"/>
            <a:ext cx="1291349" cy="1096472"/>
          </a:xfrm>
          <a:custGeom>
            <a:avLst/>
            <a:gdLst/>
            <a:ahLst/>
            <a:cxnLst/>
            <a:rect l="l" t="t" r="r" b="b"/>
            <a:pathLst>
              <a:path w="1291349" h="1096472">
                <a:moveTo>
                  <a:pt x="0" y="0"/>
                </a:moveTo>
                <a:lnTo>
                  <a:pt x="1291349" y="0"/>
                </a:lnTo>
                <a:lnTo>
                  <a:pt x="1291349" y="1096472"/>
                </a:lnTo>
                <a:lnTo>
                  <a:pt x="0" y="10964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01995" y="6428821"/>
            <a:ext cx="1797323" cy="1238519"/>
          </a:xfrm>
          <a:custGeom>
            <a:avLst/>
            <a:gdLst/>
            <a:ahLst/>
            <a:cxnLst/>
            <a:rect l="l" t="t" r="r" b="b"/>
            <a:pathLst>
              <a:path w="1797323" h="1238519">
                <a:moveTo>
                  <a:pt x="0" y="0"/>
                </a:moveTo>
                <a:lnTo>
                  <a:pt x="1797323" y="0"/>
                </a:lnTo>
                <a:lnTo>
                  <a:pt x="1797323" y="1238519"/>
                </a:lnTo>
                <a:lnTo>
                  <a:pt x="0" y="12385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644655" y="1193920"/>
            <a:ext cx="573919" cy="989515"/>
          </a:xfrm>
          <a:custGeom>
            <a:avLst/>
            <a:gdLst/>
            <a:ahLst/>
            <a:cxnLst/>
            <a:rect l="l" t="t" r="r" b="b"/>
            <a:pathLst>
              <a:path w="573919" h="989515">
                <a:moveTo>
                  <a:pt x="0" y="0"/>
                </a:moveTo>
                <a:lnTo>
                  <a:pt x="573919" y="0"/>
                </a:lnTo>
                <a:lnTo>
                  <a:pt x="573919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14318" y="3085025"/>
            <a:ext cx="1759139" cy="828394"/>
          </a:xfrm>
          <a:custGeom>
            <a:avLst/>
            <a:gdLst/>
            <a:ahLst/>
            <a:cxnLst/>
            <a:rect l="l" t="t" r="r" b="b"/>
            <a:pathLst>
              <a:path w="1759139" h="828394">
                <a:moveTo>
                  <a:pt x="0" y="0"/>
                </a:moveTo>
                <a:lnTo>
                  <a:pt x="1759139" y="0"/>
                </a:lnTo>
                <a:lnTo>
                  <a:pt x="1759139" y="828394"/>
                </a:lnTo>
                <a:lnTo>
                  <a:pt x="0" y="82839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83833" y="2986836"/>
            <a:ext cx="2388242" cy="1024773"/>
          </a:xfrm>
          <a:custGeom>
            <a:avLst/>
            <a:gdLst/>
            <a:ahLst/>
            <a:cxnLst/>
            <a:rect l="l" t="t" r="r" b="b"/>
            <a:pathLst>
              <a:path w="2388242" h="1024773">
                <a:moveTo>
                  <a:pt x="0" y="0"/>
                </a:moveTo>
                <a:lnTo>
                  <a:pt x="2388242" y="0"/>
                </a:lnTo>
                <a:lnTo>
                  <a:pt x="2388242" y="1024772"/>
                </a:lnTo>
                <a:lnTo>
                  <a:pt x="0" y="102477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69785" y="8268785"/>
            <a:ext cx="989515" cy="989515"/>
          </a:xfrm>
          <a:custGeom>
            <a:avLst/>
            <a:gdLst/>
            <a:ahLst/>
            <a:cxnLst/>
            <a:rect l="l" t="t" r="r" b="b"/>
            <a:pathLst>
              <a:path w="989515" h="989515">
                <a:moveTo>
                  <a:pt x="0" y="0"/>
                </a:moveTo>
                <a:lnTo>
                  <a:pt x="989515" y="0"/>
                </a:lnTo>
                <a:lnTo>
                  <a:pt x="989515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90902" y="6314090"/>
            <a:ext cx="1979489" cy="1353250"/>
          </a:xfrm>
          <a:custGeom>
            <a:avLst/>
            <a:gdLst/>
            <a:ahLst/>
            <a:cxnLst/>
            <a:rect l="l" t="t" r="r" b="b"/>
            <a:pathLst>
              <a:path w="1979489" h="1353250">
                <a:moveTo>
                  <a:pt x="0" y="0"/>
                </a:moveTo>
                <a:lnTo>
                  <a:pt x="1979488" y="0"/>
                </a:lnTo>
                <a:lnTo>
                  <a:pt x="1979488" y="1353250"/>
                </a:lnTo>
                <a:lnTo>
                  <a:pt x="0" y="135325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885410" y="2842190"/>
            <a:ext cx="1584980" cy="1216112"/>
          </a:xfrm>
          <a:custGeom>
            <a:avLst/>
            <a:gdLst/>
            <a:ahLst/>
            <a:cxnLst/>
            <a:rect l="l" t="t" r="r" b="b"/>
            <a:pathLst>
              <a:path w="1584980" h="1216112">
                <a:moveTo>
                  <a:pt x="0" y="0"/>
                </a:moveTo>
                <a:lnTo>
                  <a:pt x="1584980" y="0"/>
                </a:lnTo>
                <a:lnTo>
                  <a:pt x="1584980" y="1216112"/>
                </a:lnTo>
                <a:lnTo>
                  <a:pt x="0" y="12161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74922" y="1145643"/>
            <a:ext cx="721447" cy="989515"/>
          </a:xfrm>
          <a:custGeom>
            <a:avLst/>
            <a:gdLst/>
            <a:ahLst/>
            <a:cxnLst/>
            <a:rect l="l" t="t" r="r" b="b"/>
            <a:pathLst>
              <a:path w="721447" h="989515">
                <a:moveTo>
                  <a:pt x="0" y="0"/>
                </a:moveTo>
                <a:lnTo>
                  <a:pt x="721447" y="0"/>
                </a:lnTo>
                <a:lnTo>
                  <a:pt x="721447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50475" y="8268785"/>
            <a:ext cx="478566" cy="989515"/>
          </a:xfrm>
          <a:custGeom>
            <a:avLst/>
            <a:gdLst/>
            <a:ahLst/>
            <a:cxnLst/>
            <a:rect l="l" t="t" r="r" b="b"/>
            <a:pathLst>
              <a:path w="478566" h="989515">
                <a:moveTo>
                  <a:pt x="0" y="0"/>
                </a:moveTo>
                <a:lnTo>
                  <a:pt x="478565" y="0"/>
                </a:lnTo>
                <a:lnTo>
                  <a:pt x="478565" y="989515"/>
                </a:lnTo>
                <a:lnTo>
                  <a:pt x="0" y="98951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887438" y="1193920"/>
            <a:ext cx="1007840" cy="989515"/>
          </a:xfrm>
          <a:custGeom>
            <a:avLst/>
            <a:gdLst/>
            <a:ahLst/>
            <a:cxnLst/>
            <a:rect l="l" t="t" r="r" b="b"/>
            <a:pathLst>
              <a:path w="1007840" h="989515">
                <a:moveTo>
                  <a:pt x="0" y="0"/>
                </a:moveTo>
                <a:lnTo>
                  <a:pt x="1007840" y="0"/>
                </a:lnTo>
                <a:lnTo>
                  <a:pt x="1007840" y="989516"/>
                </a:lnTo>
                <a:lnTo>
                  <a:pt x="0" y="9895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374922" y="4640344"/>
            <a:ext cx="1623636" cy="1281197"/>
          </a:xfrm>
          <a:custGeom>
            <a:avLst/>
            <a:gdLst/>
            <a:ahLst/>
            <a:cxnLst/>
            <a:rect l="l" t="t" r="r" b="b"/>
            <a:pathLst>
              <a:path w="1623636" h="1281197">
                <a:moveTo>
                  <a:pt x="0" y="0"/>
                </a:moveTo>
                <a:lnTo>
                  <a:pt x="1623637" y="0"/>
                </a:lnTo>
                <a:lnTo>
                  <a:pt x="1623637" y="1281196"/>
                </a:lnTo>
                <a:lnTo>
                  <a:pt x="0" y="128119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711252" y="4775877"/>
            <a:ext cx="1759139" cy="853982"/>
          </a:xfrm>
          <a:custGeom>
            <a:avLst/>
            <a:gdLst/>
            <a:ahLst/>
            <a:cxnLst/>
            <a:rect l="l" t="t" r="r" b="b"/>
            <a:pathLst>
              <a:path w="1759139" h="853982">
                <a:moveTo>
                  <a:pt x="0" y="0"/>
                </a:moveTo>
                <a:lnTo>
                  <a:pt x="1759138" y="0"/>
                </a:lnTo>
                <a:lnTo>
                  <a:pt x="1759138" y="853982"/>
                </a:lnTo>
                <a:lnTo>
                  <a:pt x="0" y="85398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845747" y="1145643"/>
            <a:ext cx="2292314" cy="1037793"/>
          </a:xfrm>
          <a:custGeom>
            <a:avLst/>
            <a:gdLst/>
            <a:ahLst/>
            <a:cxnLst/>
            <a:rect l="l" t="t" r="r" b="b"/>
            <a:pathLst>
              <a:path w="2292314" h="1037793">
                <a:moveTo>
                  <a:pt x="0" y="0"/>
                </a:moveTo>
                <a:lnTo>
                  <a:pt x="2292313" y="0"/>
                </a:lnTo>
                <a:lnTo>
                  <a:pt x="2292313" y="1037793"/>
                </a:lnTo>
                <a:lnTo>
                  <a:pt x="0" y="103779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820728" y="4634994"/>
            <a:ext cx="2451985" cy="1190327"/>
          </a:xfrm>
          <a:custGeom>
            <a:avLst/>
            <a:gdLst/>
            <a:ahLst/>
            <a:cxnLst/>
            <a:rect l="l" t="t" r="r" b="b"/>
            <a:pathLst>
              <a:path w="2451985" h="1190327">
                <a:moveTo>
                  <a:pt x="0" y="0"/>
                </a:moveTo>
                <a:lnTo>
                  <a:pt x="2451984" y="0"/>
                </a:lnTo>
                <a:lnTo>
                  <a:pt x="2451984" y="1190327"/>
                </a:lnTo>
                <a:lnTo>
                  <a:pt x="0" y="119032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28700" y="2842190"/>
            <a:ext cx="4814950" cy="4602620"/>
            <a:chOff x="0" y="0"/>
            <a:chExt cx="6419933" cy="6136826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9525"/>
              <a:ext cx="6419933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Resource </a:t>
              </a:r>
            </a:p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Page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034216"/>
              <a:ext cx="6419933" cy="310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Use these design resources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 your Canva Presentation.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Happy designing! </a:t>
              </a:r>
            </a:p>
            <a:p>
              <a:pPr algn="ctr">
                <a:lnSpc>
                  <a:spcPts val="3120"/>
                </a:lnSpc>
              </a:pPr>
              <a:endParaRPr lang="en-US" sz="24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Don't forget to delete or hide this page before presenting.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2633" y="4711796"/>
            <a:ext cx="3737388" cy="860867"/>
            <a:chOff x="0" y="0"/>
            <a:chExt cx="984333" cy="22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B for blur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850" y="-228600"/>
            <a:ext cx="18717700" cy="3937262"/>
            <a:chOff x="0" y="0"/>
            <a:chExt cx="4929765" cy="1036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9765" cy="1036974"/>
            </a:xfrm>
            <a:custGeom>
              <a:avLst/>
              <a:gdLst/>
              <a:ahLst/>
              <a:cxnLst/>
              <a:rect l="l" t="t" r="r" b="b"/>
              <a:pathLst>
                <a:path w="4929765" h="1036974">
                  <a:moveTo>
                    <a:pt x="0" y="0"/>
                  </a:moveTo>
                  <a:lnTo>
                    <a:pt x="4929765" y="0"/>
                  </a:lnTo>
                  <a:lnTo>
                    <a:pt x="4929765" y="1036974"/>
                  </a:lnTo>
                  <a:lnTo>
                    <a:pt x="0" y="1036974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29765" cy="1075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6422" y="607038"/>
            <a:ext cx="14935156" cy="2516645"/>
            <a:chOff x="0" y="0"/>
            <a:chExt cx="19913542" cy="3355526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9913542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Resource Page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15016"/>
              <a:ext cx="19913542" cy="154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Find the magic and fun in presenting with Canva Presentations. Press the following keys while on Present mode! </a:t>
              </a:r>
            </a:p>
            <a:p>
              <a:pPr algn="ctr">
                <a:lnSpc>
                  <a:spcPts val="3120"/>
                </a:lnSpc>
              </a:pPr>
              <a:endParaRPr lang="en-US" sz="24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Delete or hide this page before presenting.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17979" y="4711796"/>
            <a:ext cx="3737388" cy="860867"/>
            <a:chOff x="0" y="0"/>
            <a:chExt cx="984333" cy="226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D for a drumroll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32633" y="6326489"/>
            <a:ext cx="3737388" cy="860867"/>
            <a:chOff x="0" y="0"/>
            <a:chExt cx="984333" cy="22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2F2F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M for mic drop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08532" y="6326489"/>
            <a:ext cx="3737388" cy="860867"/>
            <a:chOff x="0" y="0"/>
            <a:chExt cx="984333" cy="2267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O for bubbles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17979" y="6326489"/>
            <a:ext cx="3737388" cy="860867"/>
            <a:chOff x="0" y="0"/>
            <a:chExt cx="984333" cy="2267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2F2F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Q for quiet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42391" y="7941181"/>
            <a:ext cx="8312976" cy="860867"/>
            <a:chOff x="0" y="0"/>
            <a:chExt cx="2189426" cy="22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89426" cy="226730"/>
            </a:xfrm>
            <a:custGeom>
              <a:avLst/>
              <a:gdLst/>
              <a:ahLst/>
              <a:cxnLst/>
              <a:rect l="l" t="t" r="r" b="b"/>
              <a:pathLst>
                <a:path w="2189426" h="226730">
                  <a:moveTo>
                    <a:pt x="0" y="0"/>
                  </a:moveTo>
                  <a:lnTo>
                    <a:pt x="2189426" y="0"/>
                  </a:lnTo>
                  <a:lnTo>
                    <a:pt x="2189426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E0D2E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189426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Any number from 0-9 for a timer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32633" y="7941181"/>
            <a:ext cx="3737388" cy="860867"/>
            <a:chOff x="0" y="0"/>
            <a:chExt cx="984333" cy="2267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U for unveil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08532" y="4711796"/>
            <a:ext cx="3737388" cy="860867"/>
            <a:chOff x="0" y="0"/>
            <a:chExt cx="984333" cy="2267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4333" cy="226730"/>
            </a:xfrm>
            <a:custGeom>
              <a:avLst/>
              <a:gdLst/>
              <a:ahLst/>
              <a:cxnLst/>
              <a:rect l="l" t="t" r="r" b="b"/>
              <a:pathLst>
                <a:path w="984333" h="226730">
                  <a:moveTo>
                    <a:pt x="0" y="0"/>
                  </a:moveTo>
                  <a:lnTo>
                    <a:pt x="984333" y="0"/>
                  </a:lnTo>
                  <a:lnTo>
                    <a:pt x="984333" y="226730"/>
                  </a:lnTo>
                  <a:lnTo>
                    <a:pt x="0" y="226730"/>
                  </a:lnTo>
                  <a:close/>
                </a:path>
              </a:pathLst>
            </a:custGeom>
            <a:solidFill>
              <a:srgbClr val="F2F2F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984333" cy="274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C for confetti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r="-135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1028"/>
              </p:ext>
            </p:extLst>
          </p:nvPr>
        </p:nvGraphicFramePr>
        <p:xfrm>
          <a:off x="9336623" y="2093709"/>
          <a:ext cx="7615754" cy="6669864"/>
        </p:xfrm>
        <a:graphic>
          <a:graphicData uri="http://schemas.openxmlformats.org/drawingml/2006/table">
            <a:tbl>
              <a:tblPr/>
              <a:tblGrid>
                <a:gridCol w="1670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Giới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thiệu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 về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bản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/>
                        </a:rPr>
                        <a:t>thân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/>
                        </a:rPr>
                        <a:t>Ý t</a:t>
                      </a:r>
                      <a:r>
                        <a:rPr lang="vi-VN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/>
                        </a:rPr>
                        <a:t>ư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/>
                        </a:rPr>
                        <a:t>ởng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/>
                        </a:rPr>
                        <a:t>Lợi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/>
                        </a:rPr>
                        <a:t>ích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8" action="ppaction://hlinksldjump"/>
                        </a:rPr>
                        <a:t>Quá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8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8" action="ppaction://hlinksldjump"/>
                        </a:rPr>
                        <a:t>trình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H</a:t>
                      </a:r>
                      <a:r>
                        <a:rPr lang="vi-VN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ư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ớng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dẫn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sử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9" action="ppaction://hlinksldjump"/>
                        </a:rPr>
                        <a:t>dụng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10" action="ppaction://hlinksldjump"/>
                        </a:rPr>
                        <a:t>Cần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10" action="ppaction://hlinksldjump"/>
                        </a:rPr>
                        <a:t>cải</a:t>
                      </a:r>
                      <a:r>
                        <a:rPr lang="en-US" sz="36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10" action="ppaction://hlinksldjump"/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10" action="ppaction://hlinksldjump"/>
                        </a:rPr>
                        <a:t>thiện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478079"/>
            <a:ext cx="8001000" cy="5808921"/>
          </a:xfrm>
          <a:custGeom>
            <a:avLst/>
            <a:gdLst/>
            <a:ahLst/>
            <a:cxnLst/>
            <a:rect l="l" t="t" r="r" b="b"/>
            <a:pathLst>
              <a:path w="8001000" h="5808921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3344" b="-632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3973484"/>
            <a:ext cx="8001000" cy="6313516"/>
          </a:xfrm>
          <a:custGeom>
            <a:avLst/>
            <a:gdLst/>
            <a:ahLst/>
            <a:cxnLst/>
            <a:rect l="l" t="t" r="r" b="b"/>
            <a:pathLst>
              <a:path w="8001000" h="6313516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8876" y="1795642"/>
            <a:ext cx="5723248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Mục</a:t>
            </a:r>
            <a:r>
              <a:rPr lang="en-US" sz="96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lục</a:t>
            </a:r>
            <a:endParaRPr lang="en-US" sz="9600" u="none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">
            <a:extLst>
              <a:ext uri="{FF2B5EF4-FFF2-40B4-BE49-F238E27FC236}">
                <a16:creationId xmlns:a16="http://schemas.microsoft.com/office/drawing/2014/main" id="{AA196AF7-240B-411A-B469-B48BD9F00868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4D638ED8-A05C-4BEE-ABC3-E6792D6C13D2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C62FAC31-E12A-4271-9386-1A52DE4BFBB9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DFDAEEB4-12B1-473B-84C6-30980D0C4E9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2DAD792-3321-4D09-89CF-3D7708402365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20">
            <a:extLst>
              <a:ext uri="{FF2B5EF4-FFF2-40B4-BE49-F238E27FC236}">
                <a16:creationId xmlns:a16="http://schemas.microsoft.com/office/drawing/2014/main" id="{DC2C8C90-EF11-4A31-8285-D44AF7F9ABCF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D19EF-A569-4E12-8971-9A7F20EC51E5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333535-02F6-4D9D-AB92-1E165B3B2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4612"/>
            <a:ext cx="5009637" cy="37428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D99F3F-C171-40F7-8AA5-8A05EBBB60C4}"/>
              </a:ext>
            </a:extLst>
          </p:cNvPr>
          <p:cNvSpPr txBox="1"/>
          <p:nvPr/>
        </p:nvSpPr>
        <p:spPr>
          <a:xfrm>
            <a:off x="6172200" y="6515100"/>
            <a:ext cx="5009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JSI03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MindX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làm: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B31F89-E397-45E1-858C-498C8AEA2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72" y="8113968"/>
            <a:ext cx="1057423" cy="1057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">
            <a:extLst>
              <a:ext uri="{FF2B5EF4-FFF2-40B4-BE49-F238E27FC236}">
                <a16:creationId xmlns:a16="http://schemas.microsoft.com/office/drawing/2014/main" id="{BB631628-FF65-4D20-9E9A-26DB7F34ED97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527F5B50-BE14-4307-BBB2-2158626434D8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9B62E7B5-2A34-445A-9699-AD6946E4FD3F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41" name="TextBox 11">
                <a:extLst>
                  <a:ext uri="{FF2B5EF4-FFF2-40B4-BE49-F238E27FC236}">
                    <a16:creationId xmlns:a16="http://schemas.microsoft.com/office/drawing/2014/main" id="{31B33FF7-F212-40D4-A910-48053132FB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53B324B-D721-4FD8-BD96-142E7B8D877C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2" name="Freeform 20">
            <a:extLst>
              <a:ext uri="{FF2B5EF4-FFF2-40B4-BE49-F238E27FC236}">
                <a16:creationId xmlns:a16="http://schemas.microsoft.com/office/drawing/2014/main" id="{405DCBF4-C7CE-45F7-B57C-A0F95F6C6FCA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3C07C-9533-4DF4-BF15-82120512215F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820E98-E6EC-499B-83D5-1B456983BD2C}"/>
              </a:ext>
            </a:extLst>
          </p:cNvPr>
          <p:cNvSpPr txBox="1"/>
          <p:nvPr/>
        </p:nvSpPr>
        <p:spPr>
          <a:xfrm>
            <a:off x="1034541" y="2205917"/>
            <a:ext cx="8991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r>
              <a:rPr lang="en-US" sz="4800" dirty="0"/>
              <a:t> này đ</a:t>
            </a:r>
            <a:r>
              <a:rPr lang="vi-VN" sz="4800" dirty="0"/>
              <a:t>ư</a:t>
            </a:r>
            <a:r>
              <a:rPr lang="en-US" sz="4800" dirty="0" err="1"/>
              <a:t>ợc</a:t>
            </a:r>
            <a:r>
              <a:rPr lang="en-US" sz="4800" dirty="0"/>
              <a:t>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dựa</a:t>
            </a:r>
            <a:r>
              <a:rPr lang="en-US" sz="4800" dirty="0"/>
              <a:t> trên </a:t>
            </a:r>
            <a:r>
              <a:rPr lang="en-US" sz="4800" dirty="0" err="1"/>
              <a:t>trang</a:t>
            </a:r>
            <a:r>
              <a:rPr lang="en-US" sz="4800" dirty="0"/>
              <a:t> Messenger.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Hiện</a:t>
            </a:r>
            <a:r>
              <a:rPr lang="en-US" sz="4800" dirty="0"/>
              <a:t> nay,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</a:t>
            </a:r>
            <a:r>
              <a:rPr lang="en-US" sz="4800" dirty="0"/>
              <a:t> bạn </a:t>
            </a:r>
            <a:r>
              <a:rPr lang="en-US" sz="4800" dirty="0" err="1"/>
              <a:t>trẻ</a:t>
            </a:r>
            <a:r>
              <a:rPr lang="en-US" sz="4800" dirty="0"/>
              <a:t> </a:t>
            </a:r>
            <a:r>
              <a:rPr lang="en-US" sz="4800" dirty="0" err="1"/>
              <a:t>đều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có điện thoại </a:t>
            </a:r>
            <a:r>
              <a:rPr lang="en-US" sz="4800" dirty="0" err="1"/>
              <a:t>của</a:t>
            </a:r>
            <a:r>
              <a:rPr lang="en-US" sz="4800" dirty="0"/>
              <a:t> </a:t>
            </a:r>
            <a:r>
              <a:rPr lang="en-US" sz="4800" dirty="0" err="1"/>
              <a:t>riêng</a:t>
            </a:r>
            <a:r>
              <a:rPr lang="en-US" sz="4800" dirty="0"/>
              <a:t> mình. </a:t>
            </a:r>
            <a:r>
              <a:rPr lang="en-US" sz="4800" dirty="0" err="1"/>
              <a:t>Vì</a:t>
            </a:r>
            <a:r>
              <a:rPr lang="en-US" sz="4800" dirty="0"/>
              <a:t> thế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cách</a:t>
            </a:r>
            <a:r>
              <a:rPr lang="en-US" sz="4800" dirty="0"/>
              <a:t> </a:t>
            </a:r>
            <a:r>
              <a:rPr lang="en-US" sz="4800" dirty="0" err="1"/>
              <a:t>họ</a:t>
            </a:r>
            <a:r>
              <a:rPr lang="en-US" sz="4800" dirty="0"/>
              <a:t> </a:t>
            </a:r>
            <a:r>
              <a:rPr lang="en-US" sz="4800" dirty="0" err="1"/>
              <a:t>trò</a:t>
            </a:r>
            <a:r>
              <a:rPr lang="en-US" sz="4800" dirty="0"/>
              <a:t> </a:t>
            </a:r>
            <a:r>
              <a:rPr lang="en-US" sz="4800" dirty="0" err="1"/>
              <a:t>chuyện</a:t>
            </a:r>
            <a:r>
              <a:rPr lang="en-US" sz="4800" dirty="0"/>
              <a:t> với </a:t>
            </a:r>
            <a:r>
              <a:rPr lang="en-US" sz="4800" dirty="0" err="1"/>
              <a:t>nhau</a:t>
            </a:r>
            <a:r>
              <a:rPr lang="en-US" sz="4800" dirty="0"/>
              <a:t> là </a:t>
            </a:r>
            <a:r>
              <a:rPr lang="en-US" sz="4800" dirty="0" err="1"/>
              <a:t>thông</a:t>
            </a:r>
            <a:r>
              <a:rPr lang="en-US" sz="4800" dirty="0"/>
              <a:t> qua </a:t>
            </a:r>
            <a:r>
              <a:rPr lang="en-US" sz="4800" dirty="0" err="1"/>
              <a:t>những</a:t>
            </a:r>
            <a:r>
              <a:rPr lang="en-US" sz="4800" dirty="0"/>
              <a:t> </a:t>
            </a:r>
            <a:r>
              <a:rPr lang="en-US" sz="4800" dirty="0" err="1"/>
              <a:t>ứng</a:t>
            </a:r>
            <a:r>
              <a:rPr lang="en-US" sz="4800" dirty="0"/>
              <a:t> </a:t>
            </a:r>
            <a:r>
              <a:rPr lang="en-US" sz="4800" dirty="0" err="1"/>
              <a:t>dụng</a:t>
            </a:r>
            <a:r>
              <a:rPr lang="en-US" sz="4800" dirty="0"/>
              <a:t> </a:t>
            </a:r>
            <a:r>
              <a:rPr lang="en-US" sz="4800" dirty="0" err="1"/>
              <a:t>nhắn</a:t>
            </a:r>
            <a:r>
              <a:rPr lang="en-US" sz="4800" dirty="0"/>
              <a:t> tin trên </a:t>
            </a:r>
            <a:r>
              <a:rPr lang="en-US" sz="4800" dirty="0" err="1"/>
              <a:t>mạng</a:t>
            </a:r>
            <a:r>
              <a:rPr lang="en-US" sz="4800" dirty="0"/>
              <a:t>. Thế nên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quyết</a:t>
            </a:r>
            <a:r>
              <a:rPr lang="en-US" sz="4800" dirty="0"/>
              <a:t> </a:t>
            </a:r>
            <a:r>
              <a:rPr lang="en-US" sz="4800" dirty="0" err="1"/>
              <a:t>định</a:t>
            </a:r>
            <a:r>
              <a:rPr lang="en-US" sz="4800" dirty="0"/>
              <a:t> làm </a:t>
            </a:r>
            <a:r>
              <a:rPr lang="en-US" sz="4800" dirty="0" err="1"/>
              <a:t>trang</a:t>
            </a:r>
            <a:r>
              <a:rPr lang="en-US" sz="4800" dirty="0"/>
              <a:t> web này.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64FB12F-29A7-4F37-A6F1-6B48E899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96" y="1714316"/>
            <a:ext cx="8649145" cy="91190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1B1CCD3-D266-4530-A50D-A9CC8D27FB33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65DD619A-6ED6-46DA-AD71-43F0F833B7BE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9B069D41-7D63-40C6-B79C-AB9F5BA21726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6EB0967C-001E-4515-9A05-0CE37D2BD5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330267C-EC12-4330-A587-BBF32B360987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7F87D594-D289-49DE-8831-05EECFEC9DA6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F1765AA2-5C5A-4C64-A789-E3DCE552EFB5}"/>
              </a:ext>
            </a:extLst>
          </p:cNvPr>
          <p:cNvSpPr txBox="1"/>
          <p:nvPr/>
        </p:nvSpPr>
        <p:spPr>
          <a:xfrm>
            <a:off x="5791200" y="956202"/>
            <a:ext cx="5974060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Lợi</a:t>
            </a:r>
            <a:r>
              <a:rPr lang="en-US" sz="3200" dirty="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ích</a:t>
            </a:r>
            <a:endParaRPr lang="en-US" sz="3200" dirty="0">
              <a:solidFill>
                <a:srgbClr val="0D0D0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188E3-2716-4D9B-8DD2-5A27005B96D3}"/>
              </a:ext>
            </a:extLst>
          </p:cNvPr>
          <p:cNvSpPr txBox="1"/>
          <p:nvPr/>
        </p:nvSpPr>
        <p:spPr>
          <a:xfrm>
            <a:off x="914400" y="2247900"/>
            <a:ext cx="9448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tiền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đ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word,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hình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làm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2801AC-751B-400F-B4EC-E87B6C493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260" y="1904019"/>
            <a:ext cx="4800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77803" y="551251"/>
            <a:ext cx="12810197" cy="9735749"/>
          </a:xfrm>
          <a:custGeom>
            <a:avLst/>
            <a:gdLst/>
            <a:ahLst/>
            <a:cxnLst/>
            <a:rect l="l" t="t" r="r" b="b"/>
            <a:pathLst>
              <a:path w="12810197" h="9735749">
                <a:moveTo>
                  <a:pt x="0" y="0"/>
                </a:moveTo>
                <a:lnTo>
                  <a:pt x="12810197" y="0"/>
                </a:lnTo>
                <a:lnTo>
                  <a:pt x="12810197" y="9735749"/>
                </a:lnTo>
                <a:lnTo>
                  <a:pt x="0" y="973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6431" y="5419125"/>
            <a:ext cx="4701082" cy="5686500"/>
            <a:chOff x="0" y="0"/>
            <a:chExt cx="6268109" cy="75820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549487"/>
              <a:ext cx="6268109" cy="7032513"/>
              <a:chOff x="0" y="0"/>
              <a:chExt cx="1238145" cy="13891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8145" cy="1389138"/>
              </a:xfrm>
              <a:custGeom>
                <a:avLst/>
                <a:gdLst/>
                <a:ahLst/>
                <a:cxnLst/>
                <a:rect l="l" t="t" r="r" b="b"/>
                <a:pathLst>
                  <a:path w="1238145" h="1389138">
                    <a:moveTo>
                      <a:pt x="0" y="0"/>
                    </a:moveTo>
                    <a:lnTo>
                      <a:pt x="1238145" y="0"/>
                    </a:lnTo>
                    <a:lnTo>
                      <a:pt x="1238145" y="1389138"/>
                    </a:lnTo>
                    <a:lnTo>
                      <a:pt x="0" y="138913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38145" cy="14272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6268109" cy="7108165"/>
            </a:xfrm>
            <a:custGeom>
              <a:avLst/>
              <a:gdLst/>
              <a:ahLst/>
              <a:cxnLst/>
              <a:rect l="l" t="t" r="r" b="b"/>
              <a:pathLst>
                <a:path w="6268109" h="7108165">
                  <a:moveTo>
                    <a:pt x="0" y="0"/>
                  </a:moveTo>
                  <a:lnTo>
                    <a:pt x="6268109" y="0"/>
                  </a:lnTo>
                  <a:lnTo>
                    <a:pt x="6268109" y="7108165"/>
                  </a:lnTo>
                  <a:lnTo>
                    <a:pt x="0" y="710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054605" y="2576754"/>
            <a:ext cx="2501378" cy="2510040"/>
            <a:chOff x="0" y="0"/>
            <a:chExt cx="3335170" cy="334672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22013" r="42952" b="64844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075346" y="2576754"/>
            <a:ext cx="2501378" cy="2510040"/>
            <a:chOff x="0" y="0"/>
            <a:chExt cx="3335170" cy="334672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40873" t="52655" r="16454" b="4525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081549" y="2576754"/>
            <a:ext cx="2501378" cy="2510040"/>
            <a:chOff x="0" y="0"/>
            <a:chExt cx="3335170" cy="334672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29288" t="27191" r="30126" b="32082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054605" y="6119271"/>
            <a:ext cx="2501378" cy="2510040"/>
            <a:chOff x="0" y="0"/>
            <a:chExt cx="3335170" cy="334672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 l="8890" t="51377" r="46510" b="3869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075346" y="6119271"/>
            <a:ext cx="2501378" cy="2510040"/>
            <a:chOff x="0" y="0"/>
            <a:chExt cx="3335170" cy="334672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rcRect l="57462" t="15203" r="3109" b="45231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5081549" y="6119271"/>
            <a:ext cx="2501378" cy="2510040"/>
            <a:chOff x="0" y="0"/>
            <a:chExt cx="3335170" cy="334672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 l="56581" t="50989" b="5441"/>
            <a:stretch>
              <a:fillRect/>
            </a:stretch>
          </p:blipFill>
          <p:spPr>
            <a:xfrm>
              <a:off x="0" y="0"/>
              <a:ext cx="3335170" cy="334672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5812962" y="6200715"/>
            <a:ext cx="2337001" cy="2347151"/>
            <a:chOff x="0" y="0"/>
            <a:chExt cx="3464467" cy="34795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64468" cy="3479514"/>
            </a:xfrm>
            <a:custGeom>
              <a:avLst/>
              <a:gdLst/>
              <a:ahLst/>
              <a:cxnLst/>
              <a:rect l="l" t="t" r="r" b="b"/>
              <a:pathLst>
                <a:path w="3464468" h="3479514">
                  <a:moveTo>
                    <a:pt x="99383" y="0"/>
                  </a:moveTo>
                  <a:lnTo>
                    <a:pt x="3365085" y="0"/>
                  </a:lnTo>
                  <a:cubicBezTo>
                    <a:pt x="3391443" y="0"/>
                    <a:pt x="3416721" y="10471"/>
                    <a:pt x="3435359" y="29109"/>
                  </a:cubicBezTo>
                  <a:cubicBezTo>
                    <a:pt x="3453997" y="47746"/>
                    <a:pt x="3464468" y="73025"/>
                    <a:pt x="3464468" y="99383"/>
                  </a:cubicBezTo>
                  <a:lnTo>
                    <a:pt x="3464468" y="3380131"/>
                  </a:lnTo>
                  <a:cubicBezTo>
                    <a:pt x="3464468" y="3406489"/>
                    <a:pt x="3453997" y="3431767"/>
                    <a:pt x="3435359" y="3450405"/>
                  </a:cubicBezTo>
                  <a:cubicBezTo>
                    <a:pt x="3416721" y="3469043"/>
                    <a:pt x="3391443" y="3479514"/>
                    <a:pt x="3365085" y="3479514"/>
                  </a:cubicBezTo>
                  <a:lnTo>
                    <a:pt x="99383" y="3479514"/>
                  </a:lnTo>
                  <a:cubicBezTo>
                    <a:pt x="73025" y="3479514"/>
                    <a:pt x="47746" y="3469043"/>
                    <a:pt x="29109" y="3450405"/>
                  </a:cubicBezTo>
                  <a:cubicBezTo>
                    <a:pt x="10471" y="3431767"/>
                    <a:pt x="0" y="3406489"/>
                    <a:pt x="0" y="3380131"/>
                  </a:cubicBezTo>
                  <a:lnTo>
                    <a:pt x="0" y="99383"/>
                  </a:lnTo>
                  <a:cubicBezTo>
                    <a:pt x="0" y="73025"/>
                    <a:pt x="10471" y="47746"/>
                    <a:pt x="29109" y="29109"/>
                  </a:cubicBezTo>
                  <a:cubicBezTo>
                    <a:pt x="47746" y="10471"/>
                    <a:pt x="73025" y="0"/>
                    <a:pt x="99383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0D0D0D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464467" cy="35176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6431" y="2074369"/>
            <a:ext cx="4701082" cy="1807317"/>
            <a:chOff x="0" y="0"/>
            <a:chExt cx="6268109" cy="240975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76200"/>
              <a:ext cx="6268109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Web Design for </a:t>
              </a:r>
            </a:p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Keel and Briar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066856"/>
              <a:ext cx="626810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(JANUARY - MARCH 2019)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20948" y="7376401"/>
            <a:ext cx="3672049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this project, I created the official website for start-up company Keel and Briar's launch.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551251"/>
            <a:ext cx="14323735" cy="11302729"/>
          </a:xfrm>
          <a:custGeom>
            <a:avLst/>
            <a:gdLst/>
            <a:ahLst/>
            <a:cxnLst/>
            <a:rect l="l" t="t" r="r" b="b"/>
            <a:pathLst>
              <a:path w="14323735" h="11302729">
                <a:moveTo>
                  <a:pt x="0" y="0"/>
                </a:moveTo>
                <a:lnTo>
                  <a:pt x="14323735" y="0"/>
                </a:lnTo>
                <a:lnTo>
                  <a:pt x="14323735" y="11302729"/>
                </a:lnTo>
                <a:lnTo>
                  <a:pt x="0" y="1130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45675" y="2111144"/>
            <a:ext cx="2768713" cy="2773565"/>
            <a:chOff x="0" y="0"/>
            <a:chExt cx="3691617" cy="369808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25499" t="50269" r="55634" b="23251"/>
            <a:stretch>
              <a:fillRect/>
            </a:stretch>
          </p:blipFill>
          <p:spPr>
            <a:xfrm>
              <a:off x="0" y="0"/>
              <a:ext cx="3691617" cy="369808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152343" y="5113020"/>
            <a:ext cx="2762045" cy="2775470"/>
            <a:chOff x="0" y="0"/>
            <a:chExt cx="3682727" cy="37006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42773" t="49214" r="34265" b="18460"/>
            <a:stretch>
              <a:fillRect/>
            </a:stretch>
          </p:blipFill>
          <p:spPr>
            <a:xfrm>
              <a:off x="0" y="0"/>
              <a:ext cx="3682727" cy="370062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0148609" y="5113020"/>
            <a:ext cx="2776333" cy="2775470"/>
            <a:chOff x="0" y="0"/>
            <a:chExt cx="3701777" cy="370062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35436" t="44407" r="34281" b="13178"/>
            <a:stretch>
              <a:fillRect/>
            </a:stretch>
          </p:blipFill>
          <p:spPr>
            <a:xfrm>
              <a:off x="0" y="0"/>
              <a:ext cx="3701777" cy="370062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148609" y="2111144"/>
            <a:ext cx="2776333" cy="2773565"/>
            <a:chOff x="0" y="0"/>
            <a:chExt cx="3701777" cy="369808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18441" t="26341" r="28931"/>
            <a:stretch>
              <a:fillRect/>
            </a:stretch>
          </p:blipFill>
          <p:spPr>
            <a:xfrm>
              <a:off x="0" y="0"/>
              <a:ext cx="3701777" cy="3698087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7145675" y="8119000"/>
            <a:ext cx="5779267" cy="3845994"/>
          </a:xfrm>
          <a:custGeom>
            <a:avLst/>
            <a:gdLst/>
            <a:ahLst/>
            <a:cxnLst/>
            <a:rect l="l" t="t" r="r" b="b"/>
            <a:pathLst>
              <a:path w="5779267" h="3845994">
                <a:moveTo>
                  <a:pt x="0" y="0"/>
                </a:moveTo>
                <a:lnTo>
                  <a:pt x="5779267" y="0"/>
                </a:lnTo>
                <a:lnTo>
                  <a:pt x="5779267" y="3845994"/>
                </a:lnTo>
                <a:lnTo>
                  <a:pt x="0" y="3845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7" b="-5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946602" y="4152835"/>
            <a:ext cx="4275039" cy="1633580"/>
            <a:chOff x="0" y="0"/>
            <a:chExt cx="5700052" cy="217810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5700052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Campaign for</a:t>
              </a:r>
            </a:p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Skin Calm and Co.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35207"/>
              <a:ext cx="570005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(JULY - AUGUST 2019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46602" y="8707438"/>
            <a:ext cx="4275039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I expanded the web pages for Skin Calm and Co.'s official website to match their growing company.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888212" y="4145215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404524" y="2438179"/>
            <a:ext cx="601932" cy="1064509"/>
          </a:xfrm>
          <a:custGeom>
            <a:avLst/>
            <a:gdLst/>
            <a:ahLst/>
            <a:cxnLst/>
            <a:rect l="l" t="t" r="r" b="b"/>
            <a:pathLst>
              <a:path w="601932" h="1064509">
                <a:moveTo>
                  <a:pt x="0" y="0"/>
                </a:moveTo>
                <a:lnTo>
                  <a:pt x="601932" y="0"/>
                </a:lnTo>
                <a:lnTo>
                  <a:pt x="601932" y="1064510"/>
                </a:lnTo>
                <a:lnTo>
                  <a:pt x="0" y="1064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1251"/>
            <a:ext cx="5390168" cy="4841351"/>
          </a:xfrm>
          <a:custGeom>
            <a:avLst/>
            <a:gdLst/>
            <a:ahLst/>
            <a:cxnLst/>
            <a:rect l="l" t="t" r="r" b="b"/>
            <a:pathLst>
              <a:path w="5390168" h="4841351">
                <a:moveTo>
                  <a:pt x="0" y="0"/>
                </a:moveTo>
                <a:lnTo>
                  <a:pt x="5390168" y="0"/>
                </a:lnTo>
                <a:lnTo>
                  <a:pt x="5390168" y="4841350"/>
                </a:lnTo>
                <a:lnTo>
                  <a:pt x="0" y="484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3223" y="551251"/>
            <a:ext cx="6384777" cy="3888910"/>
          </a:xfrm>
          <a:custGeom>
            <a:avLst/>
            <a:gdLst/>
            <a:ahLst/>
            <a:cxnLst/>
            <a:rect l="l" t="t" r="r" b="b"/>
            <a:pathLst>
              <a:path w="6384777" h="3888910">
                <a:moveTo>
                  <a:pt x="0" y="0"/>
                </a:moveTo>
                <a:lnTo>
                  <a:pt x="6384777" y="0"/>
                </a:lnTo>
                <a:lnTo>
                  <a:pt x="6384777" y="3888909"/>
                </a:lnTo>
                <a:lnTo>
                  <a:pt x="0" y="388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59033" y="5999502"/>
            <a:ext cx="5969933" cy="4287498"/>
          </a:xfrm>
          <a:custGeom>
            <a:avLst/>
            <a:gdLst/>
            <a:ahLst/>
            <a:cxnLst/>
            <a:rect l="l" t="t" r="r" b="b"/>
            <a:pathLst>
              <a:path w="5969933" h="4287498">
                <a:moveTo>
                  <a:pt x="0" y="0"/>
                </a:moveTo>
                <a:lnTo>
                  <a:pt x="5969934" y="0"/>
                </a:lnTo>
                <a:lnTo>
                  <a:pt x="5969934" y="4287498"/>
                </a:lnTo>
                <a:lnTo>
                  <a:pt x="0" y="4287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8592" y="1158947"/>
            <a:ext cx="5048055" cy="4109550"/>
            <a:chOff x="0" y="0"/>
            <a:chExt cx="6730741" cy="54794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rcRect l="9003" r="9003"/>
            <a:stretch>
              <a:fillRect/>
            </a:stretch>
          </p:blipFill>
          <p:spPr>
            <a:xfrm>
              <a:off x="0" y="0"/>
              <a:ext cx="6730741" cy="547940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7196775" y="6752614"/>
            <a:ext cx="4711889" cy="2709003"/>
            <a:chOff x="0" y="0"/>
            <a:chExt cx="6282519" cy="361200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 t="39351" b="22271"/>
            <a:stretch>
              <a:fillRect/>
            </a:stretch>
          </p:blipFill>
          <p:spPr>
            <a:xfrm>
              <a:off x="0" y="0"/>
              <a:ext cx="6282519" cy="3612003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697437" y="1068424"/>
            <a:ext cx="4172738" cy="3248154"/>
            <a:chOff x="0" y="0"/>
            <a:chExt cx="5563651" cy="433087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2"/>
            <a:srcRect l="7205" r="7205"/>
            <a:stretch>
              <a:fillRect/>
            </a:stretch>
          </p:blipFill>
          <p:spPr>
            <a:xfrm>
              <a:off x="0" y="0"/>
              <a:ext cx="5563651" cy="433087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3938717" y="8816150"/>
            <a:ext cx="2806931" cy="442151"/>
            <a:chOff x="0" y="0"/>
            <a:chExt cx="739274" cy="1164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9274" cy="116451"/>
            </a:xfrm>
            <a:custGeom>
              <a:avLst/>
              <a:gdLst/>
              <a:ahLst/>
              <a:cxnLst/>
              <a:rect l="l" t="t" r="r" b="b"/>
              <a:pathLst>
                <a:path w="739274" h="116451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  <a:hlinkClick r:id="rId13" action="ppaction://hlinksldjump"/>
                </a:rPr>
                <a:t>Back to Agenda Page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07406" y="1855910"/>
            <a:ext cx="4478578" cy="2584250"/>
            <a:chOff x="0" y="0"/>
            <a:chExt cx="5971437" cy="344566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76200"/>
              <a:ext cx="5971437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Web Design for </a:t>
              </a:r>
            </a:p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VZJ Co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835207"/>
              <a:ext cx="5971437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(JUNE 2020)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5975"/>
              <a:ext cx="5971437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 ramped up VZJ's website design to make it more dynamic and user-friendly.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7072" y="6760234"/>
            <a:ext cx="4560436" cy="2584250"/>
            <a:chOff x="0" y="0"/>
            <a:chExt cx="6080581" cy="344566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76200"/>
              <a:ext cx="6080581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Web Design for </a:t>
              </a:r>
            </a:p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KNJ Label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835207"/>
              <a:ext cx="6080581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(JULY 2020)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525975"/>
              <a:ext cx="608058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When KNJ Label rebranded, I helped to reflect that change in their website.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00492" y="5276117"/>
            <a:ext cx="4434409" cy="2584250"/>
            <a:chOff x="0" y="0"/>
            <a:chExt cx="5912545" cy="344566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76200"/>
              <a:ext cx="5912545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Web Design for </a:t>
              </a:r>
            </a:p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The Plew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835207"/>
              <a:ext cx="591254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(SEPTEMBER 2020)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525975"/>
              <a:ext cx="591254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 collaborated with the new company The Plew to build their first website.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71339" y="551251"/>
            <a:ext cx="6816661" cy="5230238"/>
          </a:xfrm>
          <a:custGeom>
            <a:avLst/>
            <a:gdLst/>
            <a:ahLst/>
            <a:cxnLst/>
            <a:rect l="l" t="t" r="r" b="b"/>
            <a:pathLst>
              <a:path w="6816661" h="5230238">
                <a:moveTo>
                  <a:pt x="0" y="0"/>
                </a:moveTo>
                <a:lnTo>
                  <a:pt x="6816661" y="0"/>
                </a:lnTo>
                <a:lnTo>
                  <a:pt x="6816661" y="5230238"/>
                </a:lnTo>
                <a:lnTo>
                  <a:pt x="0" y="5230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64834" y="1201360"/>
            <a:ext cx="8422826" cy="6462604"/>
            <a:chOff x="0" y="0"/>
            <a:chExt cx="11230434" cy="8616806"/>
          </a:xfrm>
        </p:grpSpPr>
        <p:grpSp>
          <p:nvGrpSpPr>
            <p:cNvPr id="9" name="Group 9"/>
            <p:cNvGrpSpPr/>
            <p:nvPr/>
          </p:nvGrpSpPr>
          <p:grpSpPr>
            <a:xfrm>
              <a:off x="729008" y="1937882"/>
              <a:ext cx="9535629" cy="6230293"/>
              <a:chOff x="0" y="0"/>
              <a:chExt cx="1883581" cy="12306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883581" cy="1230675"/>
              </a:xfrm>
              <a:custGeom>
                <a:avLst/>
                <a:gdLst/>
                <a:ahLst/>
                <a:cxnLst/>
                <a:rect l="l" t="t" r="r" b="b"/>
                <a:pathLst>
                  <a:path w="1883581" h="1230675">
                    <a:moveTo>
                      <a:pt x="0" y="0"/>
                    </a:moveTo>
                    <a:lnTo>
                      <a:pt x="1883581" y="0"/>
                    </a:lnTo>
                    <a:lnTo>
                      <a:pt x="1883581" y="1230675"/>
                    </a:lnTo>
                    <a:lnTo>
                      <a:pt x="0" y="1230675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883581" cy="126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1230434" cy="8616806"/>
            </a:xfrm>
            <a:custGeom>
              <a:avLst/>
              <a:gdLst/>
              <a:ahLst/>
              <a:cxnLst/>
              <a:rect l="l" t="t" r="r" b="b"/>
              <a:pathLst>
                <a:path w="11230434" h="8616806">
                  <a:moveTo>
                    <a:pt x="0" y="0"/>
                  </a:moveTo>
                  <a:lnTo>
                    <a:pt x="11230434" y="0"/>
                  </a:lnTo>
                  <a:lnTo>
                    <a:pt x="11230434" y="8616806"/>
                  </a:lnTo>
                  <a:lnTo>
                    <a:pt x="0" y="8616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570408" y="1028700"/>
            <a:ext cx="6594370" cy="3725898"/>
            <a:chOff x="0" y="0"/>
            <a:chExt cx="8792493" cy="496786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 t="12332" b="12332"/>
            <a:stretch>
              <a:fillRect/>
            </a:stretch>
          </p:blipFill>
          <p:spPr>
            <a:xfrm>
              <a:off x="0" y="0"/>
              <a:ext cx="8792493" cy="4967865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7410629" y="5143500"/>
            <a:ext cx="5865801" cy="6651939"/>
            <a:chOff x="0" y="0"/>
            <a:chExt cx="7821068" cy="88692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21068" cy="8869252"/>
            </a:xfrm>
            <a:custGeom>
              <a:avLst/>
              <a:gdLst/>
              <a:ahLst/>
              <a:cxnLst/>
              <a:rect l="l" t="t" r="r" b="b"/>
              <a:pathLst>
                <a:path w="7821068" h="8869252">
                  <a:moveTo>
                    <a:pt x="0" y="0"/>
                  </a:moveTo>
                  <a:lnTo>
                    <a:pt x="7821068" y="0"/>
                  </a:lnTo>
                  <a:lnTo>
                    <a:pt x="7821068" y="8869252"/>
                  </a:lnTo>
                  <a:lnTo>
                    <a:pt x="0" y="886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149552" y="1198832"/>
              <a:ext cx="7532890" cy="6925461"/>
              <a:chOff x="0" y="0"/>
              <a:chExt cx="1487978" cy="13679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87978" cy="1367992"/>
              </a:xfrm>
              <a:custGeom>
                <a:avLst/>
                <a:gdLst/>
                <a:ahLst/>
                <a:cxnLst/>
                <a:rect l="l" t="t" r="r" b="b"/>
                <a:pathLst>
                  <a:path w="1487978" h="1367992">
                    <a:moveTo>
                      <a:pt x="0" y="0"/>
                    </a:moveTo>
                    <a:lnTo>
                      <a:pt x="1487978" y="0"/>
                    </a:lnTo>
                    <a:lnTo>
                      <a:pt x="1487978" y="1367992"/>
                    </a:lnTo>
                    <a:lnTo>
                      <a:pt x="0" y="1367992"/>
                    </a:lnTo>
                    <a:close/>
                  </a:path>
                </a:pathLst>
              </a:custGeom>
              <a:solidFill>
                <a:srgbClr val="FF80B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487978" cy="14060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764753" y="3937999"/>
            <a:ext cx="5206199" cy="1781577"/>
            <a:chOff x="0" y="0"/>
            <a:chExt cx="6941599" cy="237543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76200"/>
              <a:ext cx="6941599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u="none">
                  <a:solidFill>
                    <a:srgbClr val="0D0D0D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Responsive Web Design for Tawlley and Mauro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32536"/>
              <a:ext cx="694159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40"/>
                </a:lnSpc>
              </a:pPr>
              <a:r>
                <a:rPr lang="en-US" sz="1700" u="none" spc="425">
                  <a:solidFill>
                    <a:srgbClr val="0D0D0D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(JANUARY - JUNE 2021)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63312" y="7918607"/>
            <a:ext cx="456043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I collaborated with household name Tawlley and Mauro to give their website a fresher and up-to-date appearance.</a:t>
            </a:r>
          </a:p>
        </p:txBody>
      </p:sp>
      <p:sp>
        <p:nvSpPr>
          <p:cNvPr id="24" name="Freeform 24"/>
          <p:cNvSpPr/>
          <p:nvPr/>
        </p:nvSpPr>
        <p:spPr>
          <a:xfrm>
            <a:off x="5665602" y="7031974"/>
            <a:ext cx="810688" cy="1046158"/>
          </a:xfrm>
          <a:custGeom>
            <a:avLst/>
            <a:gdLst/>
            <a:ahLst/>
            <a:cxnLst/>
            <a:rect l="l" t="t" r="r" b="b"/>
            <a:pathLst>
              <a:path w="810688" h="1046158">
                <a:moveTo>
                  <a:pt x="0" y="0"/>
                </a:moveTo>
                <a:lnTo>
                  <a:pt x="810688" y="0"/>
                </a:lnTo>
                <a:lnTo>
                  <a:pt x="810688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069567" y="7555053"/>
            <a:ext cx="3189733" cy="1548470"/>
          </a:xfrm>
          <a:custGeom>
            <a:avLst/>
            <a:gdLst/>
            <a:ahLst/>
            <a:cxnLst/>
            <a:rect l="l" t="t" r="r" b="b"/>
            <a:pathLst>
              <a:path w="3189733" h="1548470">
                <a:moveTo>
                  <a:pt x="0" y="0"/>
                </a:moveTo>
                <a:lnTo>
                  <a:pt x="3189733" y="0"/>
                </a:lnTo>
                <a:lnTo>
                  <a:pt x="3189733" y="1548470"/>
                </a:lnTo>
                <a:lnTo>
                  <a:pt x="0" y="1548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884</Words>
  <Application>Microsoft Office PowerPoint</Application>
  <PresentationFormat>Custom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Wingdings</vt:lpstr>
      <vt:lpstr>Titillium Web Bold</vt:lpstr>
      <vt:lpstr>Calibri</vt:lpstr>
      <vt:lpstr>Times New Roman</vt:lpstr>
      <vt:lpstr>Titillium Web Semi-Bold</vt:lpstr>
      <vt:lpstr>Titillium Web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Portfolio Presentation in Pink Purple Orange Digitalism Style</dc:title>
  <cp:lastModifiedBy>Ngọc Ánh Trương</cp:lastModifiedBy>
  <cp:revision>13</cp:revision>
  <dcterms:created xsi:type="dcterms:W3CDTF">2006-08-16T00:00:00Z</dcterms:created>
  <dcterms:modified xsi:type="dcterms:W3CDTF">2024-07-19T15:15:12Z</dcterms:modified>
  <dc:identifier>DAGLZQt_QHI</dc:identifier>
</cp:coreProperties>
</file>